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0275213" cy="42803763"/>
  <p:notesSz cx="14224000" cy="20104100"/>
  <p:defaultTextStyle>
    <a:defPPr>
      <a:defRPr lang="en-US"/>
    </a:defPPr>
    <a:lvl1pPr marL="0" algn="l" defTabSz="1946575" rtl="0" eaLnBrk="1" latinLnBrk="0" hangingPunct="1">
      <a:defRPr sz="3800" kern="1200">
        <a:solidFill>
          <a:schemeClr val="tx1"/>
        </a:solidFill>
        <a:latin typeface="+mn-lt"/>
        <a:ea typeface="+mn-ea"/>
        <a:cs typeface="+mn-cs"/>
      </a:defRPr>
    </a:lvl1pPr>
    <a:lvl2pPr marL="973287" algn="l" defTabSz="1946575" rtl="0" eaLnBrk="1" latinLnBrk="0" hangingPunct="1">
      <a:defRPr sz="3800" kern="1200">
        <a:solidFill>
          <a:schemeClr val="tx1"/>
        </a:solidFill>
        <a:latin typeface="+mn-lt"/>
        <a:ea typeface="+mn-ea"/>
        <a:cs typeface="+mn-cs"/>
      </a:defRPr>
    </a:lvl2pPr>
    <a:lvl3pPr marL="1946575" algn="l" defTabSz="1946575" rtl="0" eaLnBrk="1" latinLnBrk="0" hangingPunct="1">
      <a:defRPr sz="3800" kern="1200">
        <a:solidFill>
          <a:schemeClr val="tx1"/>
        </a:solidFill>
        <a:latin typeface="+mn-lt"/>
        <a:ea typeface="+mn-ea"/>
        <a:cs typeface="+mn-cs"/>
      </a:defRPr>
    </a:lvl3pPr>
    <a:lvl4pPr marL="2919862" algn="l" defTabSz="1946575" rtl="0" eaLnBrk="1" latinLnBrk="0" hangingPunct="1">
      <a:defRPr sz="3800" kern="1200">
        <a:solidFill>
          <a:schemeClr val="tx1"/>
        </a:solidFill>
        <a:latin typeface="+mn-lt"/>
        <a:ea typeface="+mn-ea"/>
        <a:cs typeface="+mn-cs"/>
      </a:defRPr>
    </a:lvl4pPr>
    <a:lvl5pPr marL="3893149" algn="l" defTabSz="1946575" rtl="0" eaLnBrk="1" latinLnBrk="0" hangingPunct="1">
      <a:defRPr sz="3800" kern="1200">
        <a:solidFill>
          <a:schemeClr val="tx1"/>
        </a:solidFill>
        <a:latin typeface="+mn-lt"/>
        <a:ea typeface="+mn-ea"/>
        <a:cs typeface="+mn-cs"/>
      </a:defRPr>
    </a:lvl5pPr>
    <a:lvl6pPr marL="4866437" algn="l" defTabSz="1946575" rtl="0" eaLnBrk="1" latinLnBrk="0" hangingPunct="1">
      <a:defRPr sz="3800" kern="1200">
        <a:solidFill>
          <a:schemeClr val="tx1"/>
        </a:solidFill>
        <a:latin typeface="+mn-lt"/>
        <a:ea typeface="+mn-ea"/>
        <a:cs typeface="+mn-cs"/>
      </a:defRPr>
    </a:lvl6pPr>
    <a:lvl7pPr marL="5839724" algn="l" defTabSz="1946575" rtl="0" eaLnBrk="1" latinLnBrk="0" hangingPunct="1">
      <a:defRPr sz="3800" kern="1200">
        <a:solidFill>
          <a:schemeClr val="tx1"/>
        </a:solidFill>
        <a:latin typeface="+mn-lt"/>
        <a:ea typeface="+mn-ea"/>
        <a:cs typeface="+mn-cs"/>
      </a:defRPr>
    </a:lvl7pPr>
    <a:lvl8pPr marL="6813012" algn="l" defTabSz="1946575" rtl="0" eaLnBrk="1" latinLnBrk="0" hangingPunct="1">
      <a:defRPr sz="3800" kern="1200">
        <a:solidFill>
          <a:schemeClr val="tx1"/>
        </a:solidFill>
        <a:latin typeface="+mn-lt"/>
        <a:ea typeface="+mn-ea"/>
        <a:cs typeface="+mn-cs"/>
      </a:defRPr>
    </a:lvl8pPr>
    <a:lvl9pPr marL="7786299" algn="l" defTabSz="1946575" rtl="0" eaLnBrk="1" latinLnBrk="0" hangingPunct="1">
      <a:defRPr sz="3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32">
          <p15:clr>
            <a:srgbClr val="A4A3A4"/>
          </p15:clr>
        </p15:guide>
        <p15:guide id="2" pos="45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D6B5"/>
    <a:srgbClr val="EFE1C9"/>
    <a:srgbClr val="E7D3AF"/>
    <a:srgbClr val="E1C89A"/>
    <a:srgbClr val="EAE1BC"/>
    <a:srgbClr val="DFD299"/>
    <a:srgbClr val="CFBB67"/>
    <a:srgbClr val="D2AB68"/>
    <a:srgbClr val="B698BA"/>
    <a:srgbClr val="2B02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3" d="100"/>
          <a:sy n="33" d="100"/>
        </p:scale>
        <p:origin x="318" y="96"/>
      </p:cViewPr>
      <p:guideLst>
        <p:guide orient="horz" pos="6132"/>
        <p:guide pos="4597"/>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2270641" y="13269167"/>
            <a:ext cx="25733931"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4541283" y="23970108"/>
            <a:ext cx="2119264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10293574" y="39807501"/>
            <a:ext cx="9688066" cy="584775"/>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513761" y="39807501"/>
            <a:ext cx="6963299" cy="584775"/>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8/26/2023</a:t>
            </a:fld>
            <a:endParaRPr lang="en-US"/>
          </a:p>
        </p:txBody>
      </p:sp>
      <p:sp>
        <p:nvSpPr>
          <p:cNvPr id="6" name="Holder 6"/>
          <p:cNvSpPr>
            <a:spLocks noGrp="1"/>
          </p:cNvSpPr>
          <p:nvPr>
            <p:ph type="sldNum" sz="quarter" idx="7"/>
          </p:nvPr>
        </p:nvSpPr>
        <p:spPr>
          <a:xfrm>
            <a:off x="21798154" y="39805915"/>
            <a:ext cx="6963299" cy="584775"/>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513762" y="1712149"/>
            <a:ext cx="27247690" cy="276999"/>
          </a:xfrm>
          <a:prstGeom prst="rect">
            <a:avLst/>
          </a:prstGeom>
        </p:spPr>
        <p:txBody>
          <a:bodyPr lIns="0" tIns="0" rIns="0" bIns="0"/>
          <a:lstStyle>
            <a:lvl1pPr>
              <a:defRPr/>
            </a:lvl1pPr>
          </a:lstStyle>
          <a:p>
            <a:endParaRPr/>
          </a:p>
        </p:txBody>
      </p:sp>
      <p:sp>
        <p:nvSpPr>
          <p:cNvPr id="3" name="Holder 3"/>
          <p:cNvSpPr>
            <a:spLocks noGrp="1"/>
          </p:cNvSpPr>
          <p:nvPr>
            <p:ph type="body" idx="1"/>
          </p:nvPr>
        </p:nvSpPr>
        <p:spPr>
          <a:xfrm>
            <a:off x="7160613" y="18074033"/>
            <a:ext cx="27247690" cy="276999"/>
          </a:xfrm>
          <a:prstGeom prst="rect">
            <a:avLst/>
          </a:prstGeom>
        </p:spPr>
        <p:txBody>
          <a:bodyPr lIns="0" tIns="0" rIns="0" bIns="0"/>
          <a:lstStyle>
            <a:lvl1pPr>
              <a:defRPr/>
            </a:lvl1pPr>
          </a:lstStyle>
          <a:p>
            <a:endParaRPr/>
          </a:p>
        </p:txBody>
      </p:sp>
      <p:sp>
        <p:nvSpPr>
          <p:cNvPr id="4" name="Holder 4"/>
          <p:cNvSpPr>
            <a:spLocks noGrp="1"/>
          </p:cNvSpPr>
          <p:nvPr>
            <p:ph type="ftr" sz="quarter" idx="5"/>
          </p:nvPr>
        </p:nvSpPr>
        <p:spPr>
          <a:xfrm>
            <a:off x="10293574" y="39807501"/>
            <a:ext cx="9688066" cy="584775"/>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1513761" y="39807501"/>
            <a:ext cx="6963299" cy="584775"/>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8/26/2023</a:t>
            </a:fld>
            <a:endParaRPr lang="en-US"/>
          </a:p>
        </p:txBody>
      </p:sp>
      <p:sp>
        <p:nvSpPr>
          <p:cNvPr id="6" name="Holder 6"/>
          <p:cNvSpPr>
            <a:spLocks noGrp="1"/>
          </p:cNvSpPr>
          <p:nvPr>
            <p:ph type="sldNum" sz="quarter" idx="7"/>
          </p:nvPr>
        </p:nvSpPr>
        <p:spPr>
          <a:xfrm>
            <a:off x="21798154" y="39805915"/>
            <a:ext cx="6963299" cy="584775"/>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513762" y="1712149"/>
            <a:ext cx="27247690" cy="276999"/>
          </a:xfrm>
          <a:prstGeom prst="rect">
            <a:avLst/>
          </a:prstGeom>
        </p:spPr>
        <p:txBody>
          <a:bodyPr lIns="0" tIns="0" rIns="0" bIns="0"/>
          <a:lstStyle>
            <a:lvl1pPr>
              <a:defRPr/>
            </a:lvl1pPr>
          </a:lstStyle>
          <a:p>
            <a:endParaRPr/>
          </a:p>
        </p:txBody>
      </p:sp>
      <p:sp>
        <p:nvSpPr>
          <p:cNvPr id="3" name="Holder 3"/>
          <p:cNvSpPr>
            <a:spLocks noGrp="1"/>
          </p:cNvSpPr>
          <p:nvPr>
            <p:ph sz="half" idx="2"/>
          </p:nvPr>
        </p:nvSpPr>
        <p:spPr>
          <a:xfrm>
            <a:off x="1513760" y="9844865"/>
            <a:ext cx="13169718"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15591732" y="9844865"/>
            <a:ext cx="13169718"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10293574" y="39807501"/>
            <a:ext cx="9688066" cy="584775"/>
          </a:xfrm>
          <a:prstGeom prst="rect">
            <a:avLst/>
          </a:prstGeom>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a:xfrm>
            <a:off x="1513761" y="39807501"/>
            <a:ext cx="6963299" cy="584775"/>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8/26/2023</a:t>
            </a:fld>
            <a:endParaRPr lang="en-US"/>
          </a:p>
        </p:txBody>
      </p:sp>
      <p:sp>
        <p:nvSpPr>
          <p:cNvPr id="7" name="Holder 7"/>
          <p:cNvSpPr>
            <a:spLocks noGrp="1"/>
          </p:cNvSpPr>
          <p:nvPr>
            <p:ph type="sldNum" sz="quarter" idx="7"/>
          </p:nvPr>
        </p:nvSpPr>
        <p:spPr>
          <a:xfrm>
            <a:off x="21798154" y="39805915"/>
            <a:ext cx="6963299" cy="584775"/>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10293574" y="39807501"/>
            <a:ext cx="9688066" cy="584775"/>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1513761" y="39807501"/>
            <a:ext cx="6963299" cy="584775"/>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8/26/2023</a:t>
            </a:fld>
            <a:endParaRPr lang="en-US"/>
          </a:p>
        </p:txBody>
      </p:sp>
      <p:sp>
        <p:nvSpPr>
          <p:cNvPr id="4" name="Holder 4"/>
          <p:cNvSpPr>
            <a:spLocks noGrp="1"/>
          </p:cNvSpPr>
          <p:nvPr>
            <p:ph type="sldNum" sz="quarter" idx="7"/>
          </p:nvPr>
        </p:nvSpPr>
        <p:spPr>
          <a:xfrm>
            <a:off x="21798154" y="39805915"/>
            <a:ext cx="6963299" cy="584775"/>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Flowchart: Delay 18">
            <a:extLst>
              <a:ext uri="{FF2B5EF4-FFF2-40B4-BE49-F238E27FC236}">
                <a16:creationId xmlns:a16="http://schemas.microsoft.com/office/drawing/2014/main" id="{44A8EBAA-D4E2-9399-F7AE-18D4CE3891FD}"/>
              </a:ext>
            </a:extLst>
          </p:cNvPr>
          <p:cNvSpPr/>
          <p:nvPr userDrawn="1"/>
        </p:nvSpPr>
        <p:spPr>
          <a:xfrm rot="5400000">
            <a:off x="12932965" y="-12654360"/>
            <a:ext cx="4409282" cy="29718001"/>
          </a:xfrm>
          <a:prstGeom prst="flowChartDelay">
            <a:avLst/>
          </a:prstGeom>
          <a:gradFill flip="none" rotWithShape="1">
            <a:gsLst>
              <a:gs pos="1000">
                <a:srgbClr val="C9A1CA"/>
              </a:gs>
              <a:gs pos="71000">
                <a:srgbClr val="47024C"/>
              </a:gs>
              <a:gs pos="26000">
                <a:srgbClr val="A96AAB"/>
              </a:gs>
              <a:gs pos="42000">
                <a:srgbClr val="8F3D92"/>
              </a:gs>
              <a:gs pos="58000">
                <a:srgbClr val="6D0372"/>
              </a:gs>
              <a:gs pos="91000">
                <a:srgbClr val="2B022E"/>
              </a:gs>
            </a:gsLst>
            <a:path path="circle">
              <a:fillToRect l="50000" t="50000" r="50000" b="50000"/>
            </a:path>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Delay 14">
            <a:extLst>
              <a:ext uri="{FF2B5EF4-FFF2-40B4-BE49-F238E27FC236}">
                <a16:creationId xmlns:a16="http://schemas.microsoft.com/office/drawing/2014/main" id="{C4A75D96-243C-3C5E-FF5B-20109722476D}"/>
              </a:ext>
            </a:extLst>
          </p:cNvPr>
          <p:cNvSpPr/>
          <p:nvPr userDrawn="1"/>
        </p:nvSpPr>
        <p:spPr>
          <a:xfrm rot="16200000">
            <a:off x="14031301" y="26696374"/>
            <a:ext cx="2250635" cy="29832375"/>
          </a:xfrm>
          <a:prstGeom prst="flowChartDelay">
            <a:avLst/>
          </a:prstGeom>
          <a:gradFill>
            <a:gsLst>
              <a:gs pos="28000">
                <a:srgbClr val="A766A9"/>
              </a:gs>
              <a:gs pos="0">
                <a:srgbClr val="C9A1CA"/>
              </a:gs>
              <a:gs pos="74000">
                <a:srgbClr val="47024C"/>
              </a:gs>
              <a:gs pos="56000">
                <a:srgbClr val="6D0372"/>
              </a:gs>
              <a:gs pos="100000">
                <a:srgbClr val="2B022E"/>
              </a:gs>
            </a:gsLst>
            <a:path path="circle">
              <a:fillToRect l="50000" t="50000" r="50000" b="50000"/>
            </a:path>
          </a:gradFill>
          <a:ln w="222250">
            <a:solidFill>
              <a:srgbClr val="B698B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a:extLst>
              <a:ext uri="{FF2B5EF4-FFF2-40B4-BE49-F238E27FC236}">
                <a16:creationId xmlns:a16="http://schemas.microsoft.com/office/drawing/2014/main" id="{EFFF368B-F6F3-3A64-1341-6963C3F4D722}"/>
              </a:ext>
            </a:extLst>
          </p:cNvPr>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71442" y="853610"/>
            <a:ext cx="5855564" cy="190253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1A9D4E37-2EC6-B686-AEFC-4137A2649AB6}"/>
              </a:ext>
            </a:extLst>
          </p:cNvPr>
          <p:cNvSpPr txBox="1"/>
          <p:nvPr userDrawn="1"/>
        </p:nvSpPr>
        <p:spPr>
          <a:xfrm>
            <a:off x="8441258" y="40989909"/>
            <a:ext cx="13392695" cy="1569660"/>
          </a:xfrm>
          <a:prstGeom prst="rect">
            <a:avLst/>
          </a:prstGeom>
          <a:noFill/>
        </p:spPr>
        <p:txBody>
          <a:bodyPr wrap="square">
            <a:spAutoFit/>
          </a:bodyPr>
          <a:lstStyle/>
          <a:p>
            <a:pPr marL="27036" algn="ctr"/>
            <a:r>
              <a:rPr lang="en-US" sz="9600" b="1" spc="43" dirty="0">
                <a:solidFill>
                  <a:srgbClr val="FFFFFF"/>
                </a:solidFill>
                <a:latin typeface="Adobe Arabic" panose="02040503050201020203" pitchFamily="18" charset="-78"/>
                <a:cs typeface="Adobe Arabic" panose="02040503050201020203" pitchFamily="18" charset="-78"/>
              </a:rPr>
              <a:t>Research Poster Competition</a:t>
            </a:r>
            <a:endParaRPr lang="en-US" sz="8000" b="1" spc="43" dirty="0">
              <a:solidFill>
                <a:srgbClr val="FFFFFF"/>
              </a:solidFill>
              <a:latin typeface="Adobe Arabic" panose="02040503050201020203" pitchFamily="18" charset="-78"/>
              <a:cs typeface="Adobe Arabic" panose="02040503050201020203" pitchFamily="18" charset="-78"/>
            </a:endParaRPr>
          </a:p>
        </p:txBody>
      </p:sp>
      <p:grpSp>
        <p:nvGrpSpPr>
          <p:cNvPr id="2" name="Group 1"/>
          <p:cNvGrpSpPr/>
          <p:nvPr userDrawn="1"/>
        </p:nvGrpSpPr>
        <p:grpSpPr>
          <a:xfrm>
            <a:off x="17413634" y="150756"/>
            <a:ext cx="8970020" cy="2936854"/>
            <a:chOff x="17413634" y="150756"/>
            <a:chExt cx="8970020" cy="2936854"/>
          </a:xfrm>
        </p:grpSpPr>
        <p:sp>
          <p:nvSpPr>
            <p:cNvPr id="3785" name="Freeform: Shape 813">
              <a:extLst>
                <a:ext uri="{FF2B5EF4-FFF2-40B4-BE49-F238E27FC236}">
                  <a16:creationId xmlns:a16="http://schemas.microsoft.com/office/drawing/2014/main" id="{C365C259-AD30-8988-E39C-A56E033AEE7B}"/>
                </a:ext>
              </a:extLst>
            </p:cNvPr>
            <p:cNvSpPr/>
            <p:nvPr userDrawn="1"/>
          </p:nvSpPr>
          <p:spPr>
            <a:xfrm>
              <a:off x="18742260" y="171389"/>
              <a:ext cx="628725" cy="966880"/>
            </a:xfrm>
            <a:custGeom>
              <a:avLst/>
              <a:gdLst>
                <a:gd name="connsiteX0" fmla="*/ 11842 w 465722"/>
                <a:gd name="connsiteY0" fmla="*/ 19699 h 805733"/>
                <a:gd name="connsiteX1" fmla="*/ 453880 w 465722"/>
                <a:gd name="connsiteY1" fmla="*/ 274993 h 805733"/>
                <a:gd name="connsiteX2" fmla="*/ 453880 w 465722"/>
                <a:gd name="connsiteY2" fmla="*/ 786035 h 805733"/>
                <a:gd name="connsiteX3" fmla="*/ 11842 w 465722"/>
                <a:gd name="connsiteY3" fmla="*/ 530855 h 805733"/>
                <a:gd name="connsiteX4" fmla="*/ 11842 w 465722"/>
                <a:gd name="connsiteY4" fmla="*/ 19699 h 805733"/>
                <a:gd name="connsiteX5" fmla="*/ 456 w 465722"/>
                <a:gd name="connsiteY5" fmla="*/ 0 h 805733"/>
                <a:gd name="connsiteX6" fmla="*/ 456 w 465722"/>
                <a:gd name="connsiteY6" fmla="*/ 536776 h 805733"/>
                <a:gd name="connsiteX7" fmla="*/ 0 w 465722"/>
                <a:gd name="connsiteY7" fmla="*/ 537118 h 805733"/>
                <a:gd name="connsiteX8" fmla="*/ 465267 w 465722"/>
                <a:gd name="connsiteY8" fmla="*/ 805734 h 805733"/>
                <a:gd name="connsiteX9" fmla="*/ 465267 w 465722"/>
                <a:gd name="connsiteY9" fmla="*/ 268958 h 805733"/>
                <a:gd name="connsiteX10" fmla="*/ 465722 w 465722"/>
                <a:gd name="connsiteY10" fmla="*/ 268730 h 805733"/>
                <a:gd name="connsiteX11" fmla="*/ 456 w 465722"/>
                <a:gd name="connsiteY11" fmla="*/ 0 h 805733"/>
                <a:gd name="connsiteX12" fmla="*/ 456 w 465722"/>
                <a:gd name="connsiteY12" fmla="*/ 0 h 805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3">
                  <a:moveTo>
                    <a:pt x="11842" y="19699"/>
                  </a:moveTo>
                  <a:lnTo>
                    <a:pt x="453880" y="274993"/>
                  </a:lnTo>
                  <a:lnTo>
                    <a:pt x="453880" y="786035"/>
                  </a:lnTo>
                  <a:lnTo>
                    <a:pt x="11842" y="530855"/>
                  </a:lnTo>
                  <a:lnTo>
                    <a:pt x="11842" y="19699"/>
                  </a:lnTo>
                  <a:moveTo>
                    <a:pt x="456" y="0"/>
                  </a:moveTo>
                  <a:lnTo>
                    <a:pt x="456" y="536776"/>
                  </a:lnTo>
                  <a:lnTo>
                    <a:pt x="0" y="537118"/>
                  </a:lnTo>
                  <a:lnTo>
                    <a:pt x="465267" y="805734"/>
                  </a:lnTo>
                  <a:lnTo>
                    <a:pt x="465267" y="268958"/>
                  </a:lnTo>
                  <a:lnTo>
                    <a:pt x="465722" y="268730"/>
                  </a:lnTo>
                  <a:lnTo>
                    <a:pt x="456" y="0"/>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88" name="Freeform: Shape 820">
              <a:extLst>
                <a:ext uri="{FF2B5EF4-FFF2-40B4-BE49-F238E27FC236}">
                  <a16:creationId xmlns:a16="http://schemas.microsoft.com/office/drawing/2014/main" id="{64F1CC2A-AE97-82B3-58A9-71E2C5DFC1D9}"/>
                </a:ext>
              </a:extLst>
            </p:cNvPr>
            <p:cNvSpPr/>
            <p:nvPr/>
          </p:nvSpPr>
          <p:spPr>
            <a:xfrm>
              <a:off x="19345005" y="156768"/>
              <a:ext cx="682682" cy="995849"/>
            </a:xfrm>
            <a:custGeom>
              <a:avLst/>
              <a:gdLst>
                <a:gd name="connsiteX0" fmla="*/ 21179 w 505690"/>
                <a:gd name="connsiteY0" fmla="*/ 809151 h 829874"/>
                <a:gd name="connsiteX1" fmla="*/ 23912 w 505690"/>
                <a:gd name="connsiteY1" fmla="*/ 811314 h 829874"/>
                <a:gd name="connsiteX2" fmla="*/ 27100 w 505690"/>
                <a:gd name="connsiteY2" fmla="*/ 812566 h 829874"/>
                <a:gd name="connsiteX3" fmla="*/ 23912 w 505690"/>
                <a:gd name="connsiteY3" fmla="*/ 814388 h 829874"/>
                <a:gd name="connsiteX4" fmla="*/ 23457 w 505690"/>
                <a:gd name="connsiteY4" fmla="*/ 814730 h 829874"/>
                <a:gd name="connsiteX5" fmla="*/ 22887 w 505690"/>
                <a:gd name="connsiteY5" fmla="*/ 815071 h 829874"/>
                <a:gd name="connsiteX6" fmla="*/ 21293 w 505690"/>
                <a:gd name="connsiteY6" fmla="*/ 815982 h 829874"/>
                <a:gd name="connsiteX7" fmla="*/ 21293 w 505690"/>
                <a:gd name="connsiteY7" fmla="*/ 809151 h 829874"/>
                <a:gd name="connsiteX8" fmla="*/ 485763 w 505690"/>
                <a:gd name="connsiteY8" fmla="*/ 0 h 829874"/>
                <a:gd name="connsiteX9" fmla="*/ 485536 w 505690"/>
                <a:gd name="connsiteY9" fmla="*/ 114 h 829874"/>
                <a:gd name="connsiteX10" fmla="*/ 477565 w 505690"/>
                <a:gd name="connsiteY10" fmla="*/ 4783 h 829874"/>
                <a:gd name="connsiteX11" fmla="*/ 476768 w 505690"/>
                <a:gd name="connsiteY11" fmla="*/ 5238 h 829874"/>
                <a:gd name="connsiteX12" fmla="*/ 467658 w 505690"/>
                <a:gd name="connsiteY12" fmla="*/ 10476 h 829874"/>
                <a:gd name="connsiteX13" fmla="*/ 467544 w 505690"/>
                <a:gd name="connsiteY13" fmla="*/ 10590 h 829874"/>
                <a:gd name="connsiteX14" fmla="*/ 19357 w 505690"/>
                <a:gd name="connsiteY14" fmla="*/ 269413 h 829874"/>
                <a:gd name="connsiteX15" fmla="*/ 19243 w 505690"/>
                <a:gd name="connsiteY15" fmla="*/ 269413 h 829874"/>
                <a:gd name="connsiteX16" fmla="*/ 18902 w 505690"/>
                <a:gd name="connsiteY16" fmla="*/ 269641 h 829874"/>
                <a:gd name="connsiteX17" fmla="*/ 14347 w 505690"/>
                <a:gd name="connsiteY17" fmla="*/ 272260 h 829874"/>
                <a:gd name="connsiteX18" fmla="*/ 9565 w 505690"/>
                <a:gd name="connsiteY18" fmla="*/ 275221 h 829874"/>
                <a:gd name="connsiteX19" fmla="*/ 8882 w 505690"/>
                <a:gd name="connsiteY19" fmla="*/ 275562 h 829874"/>
                <a:gd name="connsiteX20" fmla="*/ 0 w 505690"/>
                <a:gd name="connsiteY20" fmla="*/ 281028 h 829874"/>
                <a:gd name="connsiteX21" fmla="*/ 8882 w 505690"/>
                <a:gd name="connsiteY21" fmla="*/ 286152 h 829874"/>
                <a:gd name="connsiteX22" fmla="*/ 8882 w 505690"/>
                <a:gd name="connsiteY22" fmla="*/ 286266 h 829874"/>
                <a:gd name="connsiteX23" fmla="*/ 9793 w 505690"/>
                <a:gd name="connsiteY23" fmla="*/ 286721 h 829874"/>
                <a:gd name="connsiteX24" fmla="*/ 9793 w 505690"/>
                <a:gd name="connsiteY24" fmla="*/ 824295 h 829874"/>
                <a:gd name="connsiteX25" fmla="*/ 15144 w 505690"/>
                <a:gd name="connsiteY25" fmla="*/ 827255 h 829874"/>
                <a:gd name="connsiteX26" fmla="*/ 17649 w 505690"/>
                <a:gd name="connsiteY26" fmla="*/ 828622 h 829874"/>
                <a:gd name="connsiteX27" fmla="*/ 19927 w 505690"/>
                <a:gd name="connsiteY27" fmla="*/ 829874 h 829874"/>
                <a:gd name="connsiteX28" fmla="*/ 28695 w 505690"/>
                <a:gd name="connsiteY28" fmla="*/ 824864 h 829874"/>
                <a:gd name="connsiteX29" fmla="*/ 29036 w 505690"/>
                <a:gd name="connsiteY29" fmla="*/ 824637 h 829874"/>
                <a:gd name="connsiteX30" fmla="*/ 29264 w 505690"/>
                <a:gd name="connsiteY30" fmla="*/ 824523 h 829874"/>
                <a:gd name="connsiteX31" fmla="*/ 29606 w 505690"/>
                <a:gd name="connsiteY31" fmla="*/ 824295 h 829874"/>
                <a:gd name="connsiteX32" fmla="*/ 486333 w 505690"/>
                <a:gd name="connsiteY32" fmla="*/ 560689 h 829874"/>
                <a:gd name="connsiteX33" fmla="*/ 491229 w 505690"/>
                <a:gd name="connsiteY33" fmla="*/ 557842 h 829874"/>
                <a:gd name="connsiteX34" fmla="*/ 495898 w 505690"/>
                <a:gd name="connsiteY34" fmla="*/ 554882 h 829874"/>
                <a:gd name="connsiteX35" fmla="*/ 505463 w 505690"/>
                <a:gd name="connsiteY35" fmla="*/ 548960 h 829874"/>
                <a:gd name="connsiteX36" fmla="*/ 505690 w 505690"/>
                <a:gd name="connsiteY36" fmla="*/ 548847 h 829874"/>
                <a:gd name="connsiteX37" fmla="*/ 496581 w 505690"/>
                <a:gd name="connsiteY37" fmla="*/ 543837 h 829874"/>
                <a:gd name="connsiteX38" fmla="*/ 495556 w 505690"/>
                <a:gd name="connsiteY38" fmla="*/ 543267 h 829874"/>
                <a:gd name="connsiteX39" fmla="*/ 495670 w 505690"/>
                <a:gd name="connsiteY39" fmla="*/ 28809 h 829874"/>
                <a:gd name="connsiteX40" fmla="*/ 495670 w 505690"/>
                <a:gd name="connsiteY40" fmla="*/ 11614 h 829874"/>
                <a:gd name="connsiteX41" fmla="*/ 495556 w 505690"/>
                <a:gd name="connsiteY41" fmla="*/ 6149 h 829874"/>
                <a:gd name="connsiteX42" fmla="*/ 494076 w 505690"/>
                <a:gd name="connsiteY42" fmla="*/ 5238 h 829874"/>
                <a:gd name="connsiteX43" fmla="*/ 491685 w 505690"/>
                <a:gd name="connsiteY43" fmla="*/ 3758 h 829874"/>
                <a:gd name="connsiteX44" fmla="*/ 485763 w 505690"/>
                <a:gd name="connsiteY44" fmla="*/ 0 h 829874"/>
                <a:gd name="connsiteX45" fmla="*/ 485763 w 505690"/>
                <a:gd name="connsiteY45" fmla="*/ 0 h 829874"/>
                <a:gd name="connsiteX46" fmla="*/ 29150 w 505690"/>
                <a:gd name="connsiteY46" fmla="*/ 275107 h 829874"/>
                <a:gd name="connsiteX47" fmla="*/ 476768 w 505690"/>
                <a:gd name="connsiteY47" fmla="*/ 16739 h 829874"/>
                <a:gd name="connsiteX48" fmla="*/ 476768 w 505690"/>
                <a:gd name="connsiteY48" fmla="*/ 543381 h 829874"/>
                <a:gd name="connsiteX49" fmla="*/ 475857 w 505690"/>
                <a:gd name="connsiteY49" fmla="*/ 543837 h 829874"/>
                <a:gd name="connsiteX50" fmla="*/ 29606 w 505690"/>
                <a:gd name="connsiteY50" fmla="*/ 801521 h 829874"/>
                <a:gd name="connsiteX51" fmla="*/ 29606 w 505690"/>
                <a:gd name="connsiteY51" fmla="*/ 286266 h 829874"/>
                <a:gd name="connsiteX52" fmla="*/ 29606 w 505690"/>
                <a:gd name="connsiteY52" fmla="*/ 286152 h 829874"/>
                <a:gd name="connsiteX53" fmla="*/ 37349 w 505690"/>
                <a:gd name="connsiteY53" fmla="*/ 281711 h 829874"/>
                <a:gd name="connsiteX54" fmla="*/ 39057 w 505690"/>
                <a:gd name="connsiteY54" fmla="*/ 280800 h 829874"/>
                <a:gd name="connsiteX55" fmla="*/ 29150 w 505690"/>
                <a:gd name="connsiteY55" fmla="*/ 275107 h 829874"/>
                <a:gd name="connsiteX56" fmla="*/ 29150 w 505690"/>
                <a:gd name="connsiteY56" fmla="*/ 275107 h 829874"/>
                <a:gd name="connsiteX57" fmla="*/ 476768 w 505690"/>
                <a:gd name="connsiteY57" fmla="*/ 16739 h 829874"/>
                <a:gd name="connsiteX58" fmla="*/ 29150 w 505690"/>
                <a:gd name="connsiteY58" fmla="*/ 275107 h 829874"/>
                <a:gd name="connsiteX59" fmla="*/ 476768 w 505690"/>
                <a:gd name="connsiteY59" fmla="*/ 16739 h 829874"/>
                <a:gd name="connsiteX60" fmla="*/ 476768 w 505690"/>
                <a:gd name="connsiteY60" fmla="*/ 543381 h 829874"/>
                <a:gd name="connsiteX61" fmla="*/ 476768 w 505690"/>
                <a:gd name="connsiteY61" fmla="*/ 16739 h 829874"/>
                <a:gd name="connsiteX62" fmla="*/ 476768 w 505690"/>
                <a:gd name="connsiteY62" fmla="*/ 16739 h 829874"/>
                <a:gd name="connsiteX63" fmla="*/ 475857 w 505690"/>
                <a:gd name="connsiteY63" fmla="*/ 28581 h 829874"/>
                <a:gd name="connsiteX64" fmla="*/ 39057 w 505690"/>
                <a:gd name="connsiteY64" fmla="*/ 280800 h 829874"/>
                <a:gd name="connsiteX65" fmla="*/ 29150 w 505690"/>
                <a:gd name="connsiteY65" fmla="*/ 275107 h 829874"/>
                <a:gd name="connsiteX66" fmla="*/ 39057 w 505690"/>
                <a:gd name="connsiteY66" fmla="*/ 280800 h 829874"/>
                <a:gd name="connsiteX67" fmla="*/ 475857 w 505690"/>
                <a:gd name="connsiteY67" fmla="*/ 28581 h 829874"/>
                <a:gd name="connsiteX68" fmla="*/ 475857 w 505690"/>
                <a:gd name="connsiteY68" fmla="*/ 543837 h 829874"/>
                <a:gd name="connsiteX69" fmla="*/ 476768 w 505690"/>
                <a:gd name="connsiteY69" fmla="*/ 543381 h 829874"/>
                <a:gd name="connsiteX70" fmla="*/ 475857 w 505690"/>
                <a:gd name="connsiteY70" fmla="*/ 543837 h 829874"/>
                <a:gd name="connsiteX71" fmla="*/ 475857 w 505690"/>
                <a:gd name="connsiteY71" fmla="*/ 28581 h 829874"/>
                <a:gd name="connsiteX72" fmla="*/ 475857 w 505690"/>
                <a:gd name="connsiteY72" fmla="*/ 28581 h 829874"/>
                <a:gd name="connsiteX73" fmla="*/ 475857 w 505690"/>
                <a:gd name="connsiteY73" fmla="*/ 28581 h 829874"/>
                <a:gd name="connsiteX74" fmla="*/ 39057 w 505690"/>
                <a:gd name="connsiteY74" fmla="*/ 280800 h 829874"/>
                <a:gd name="connsiteX75" fmla="*/ 475857 w 505690"/>
                <a:gd name="connsiteY75" fmla="*/ 28581 h 829874"/>
                <a:gd name="connsiteX76" fmla="*/ 475857 w 505690"/>
                <a:gd name="connsiteY76" fmla="*/ 543837 h 829874"/>
                <a:gd name="connsiteX77" fmla="*/ 475857 w 505690"/>
                <a:gd name="connsiteY77" fmla="*/ 28581 h 829874"/>
                <a:gd name="connsiteX78" fmla="*/ 475857 w 505690"/>
                <a:gd name="connsiteY78" fmla="*/ 28581 h 829874"/>
                <a:gd name="connsiteX79" fmla="*/ 37349 w 505690"/>
                <a:gd name="connsiteY79" fmla="*/ 281711 h 829874"/>
                <a:gd name="connsiteX80" fmla="*/ 37349 w 505690"/>
                <a:gd name="connsiteY80" fmla="*/ 281711 h 829874"/>
                <a:gd name="connsiteX81" fmla="*/ 37349 w 505690"/>
                <a:gd name="connsiteY81" fmla="*/ 281711 h 829874"/>
                <a:gd name="connsiteX82" fmla="*/ 37349 w 505690"/>
                <a:gd name="connsiteY82" fmla="*/ 281711 h 829874"/>
                <a:gd name="connsiteX83" fmla="*/ 37349 w 505690"/>
                <a:gd name="connsiteY83" fmla="*/ 281711 h 829874"/>
                <a:gd name="connsiteX84" fmla="*/ 37349 w 505690"/>
                <a:gd name="connsiteY84" fmla="*/ 281711 h 829874"/>
                <a:gd name="connsiteX85" fmla="*/ 37349 w 505690"/>
                <a:gd name="connsiteY85" fmla="*/ 281711 h 829874"/>
                <a:gd name="connsiteX86" fmla="*/ 29606 w 505690"/>
                <a:gd name="connsiteY86" fmla="*/ 286266 h 829874"/>
                <a:gd name="connsiteX87" fmla="*/ 37349 w 505690"/>
                <a:gd name="connsiteY87" fmla="*/ 281711 h 829874"/>
                <a:gd name="connsiteX88" fmla="*/ 37349 w 505690"/>
                <a:gd name="connsiteY88" fmla="*/ 281711 h 829874"/>
                <a:gd name="connsiteX89" fmla="*/ 37349 w 505690"/>
                <a:gd name="connsiteY89" fmla="*/ 281711 h 829874"/>
                <a:gd name="connsiteX90" fmla="*/ 37349 w 505690"/>
                <a:gd name="connsiteY90" fmla="*/ 281711 h 829874"/>
                <a:gd name="connsiteX91" fmla="*/ 37349 w 505690"/>
                <a:gd name="connsiteY91" fmla="*/ 281711 h 829874"/>
                <a:gd name="connsiteX92" fmla="*/ 37349 w 505690"/>
                <a:gd name="connsiteY92" fmla="*/ 281711 h 829874"/>
                <a:gd name="connsiteX93" fmla="*/ 29606 w 505690"/>
                <a:gd name="connsiteY93" fmla="*/ 286266 h 829874"/>
                <a:gd name="connsiteX94" fmla="*/ 29606 w 505690"/>
                <a:gd name="connsiteY94" fmla="*/ 286152 h 829874"/>
                <a:gd name="connsiteX95" fmla="*/ 29606 w 505690"/>
                <a:gd name="connsiteY95" fmla="*/ 286266 h 829874"/>
                <a:gd name="connsiteX96" fmla="*/ 37349 w 505690"/>
                <a:gd name="connsiteY96" fmla="*/ 281711 h 829874"/>
                <a:gd name="connsiteX97" fmla="*/ 37349 w 505690"/>
                <a:gd name="connsiteY97" fmla="*/ 281711 h 829874"/>
                <a:gd name="connsiteX98" fmla="*/ 37349 w 505690"/>
                <a:gd name="connsiteY98" fmla="*/ 281711 h 829874"/>
                <a:gd name="connsiteX99" fmla="*/ 37349 w 505690"/>
                <a:gd name="connsiteY99" fmla="*/ 281711 h 829874"/>
                <a:gd name="connsiteX100" fmla="*/ 37349 w 505690"/>
                <a:gd name="connsiteY100" fmla="*/ 281711 h 829874"/>
                <a:gd name="connsiteX101" fmla="*/ 37349 w 505690"/>
                <a:gd name="connsiteY101" fmla="*/ 281711 h 829874"/>
                <a:gd name="connsiteX102" fmla="*/ 29606 w 505690"/>
                <a:gd name="connsiteY102" fmla="*/ 286152 h 829874"/>
                <a:gd name="connsiteX103" fmla="*/ 37349 w 505690"/>
                <a:gd name="connsiteY103" fmla="*/ 281711 h 829874"/>
                <a:gd name="connsiteX104" fmla="*/ 37349 w 505690"/>
                <a:gd name="connsiteY104" fmla="*/ 281711 h 829874"/>
                <a:gd name="connsiteX105" fmla="*/ 37349 w 505690"/>
                <a:gd name="connsiteY105" fmla="*/ 281711 h 829874"/>
                <a:gd name="connsiteX106" fmla="*/ 29606 w 505690"/>
                <a:gd name="connsiteY106" fmla="*/ 286152 h 829874"/>
                <a:gd name="connsiteX107" fmla="*/ 29606 w 505690"/>
                <a:gd name="connsiteY107" fmla="*/ 286266 h 829874"/>
                <a:gd name="connsiteX108" fmla="*/ 37349 w 505690"/>
                <a:gd name="connsiteY108" fmla="*/ 281711 h 829874"/>
                <a:gd name="connsiteX109" fmla="*/ 37349 w 505690"/>
                <a:gd name="connsiteY109" fmla="*/ 281711 h 829874"/>
                <a:gd name="connsiteX110" fmla="*/ 29606 w 505690"/>
                <a:gd name="connsiteY110" fmla="*/ 286152 h 829874"/>
                <a:gd name="connsiteX111" fmla="*/ 29606 w 505690"/>
                <a:gd name="connsiteY111" fmla="*/ 286152 h 829874"/>
                <a:gd name="connsiteX112" fmla="*/ 29606 w 505690"/>
                <a:gd name="connsiteY112" fmla="*/ 286152 h 829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505690" h="829874">
                  <a:moveTo>
                    <a:pt x="21179" y="809151"/>
                  </a:moveTo>
                  <a:cubicBezTo>
                    <a:pt x="21977" y="810061"/>
                    <a:pt x="22887" y="810744"/>
                    <a:pt x="23912" y="811314"/>
                  </a:cubicBezTo>
                  <a:cubicBezTo>
                    <a:pt x="24937" y="811883"/>
                    <a:pt x="25962" y="812339"/>
                    <a:pt x="27100" y="812566"/>
                  </a:cubicBezTo>
                  <a:lnTo>
                    <a:pt x="23912" y="814388"/>
                  </a:lnTo>
                  <a:cubicBezTo>
                    <a:pt x="23798" y="814502"/>
                    <a:pt x="23571" y="814616"/>
                    <a:pt x="23457" y="814730"/>
                  </a:cubicBezTo>
                  <a:cubicBezTo>
                    <a:pt x="23229" y="814844"/>
                    <a:pt x="23001" y="814957"/>
                    <a:pt x="22887" y="815071"/>
                  </a:cubicBezTo>
                  <a:lnTo>
                    <a:pt x="21293" y="815982"/>
                  </a:lnTo>
                  <a:lnTo>
                    <a:pt x="21293" y="809151"/>
                  </a:lnTo>
                  <a:moveTo>
                    <a:pt x="485763" y="0"/>
                  </a:moveTo>
                  <a:lnTo>
                    <a:pt x="485536" y="114"/>
                  </a:lnTo>
                  <a:lnTo>
                    <a:pt x="477565" y="4783"/>
                  </a:lnTo>
                  <a:lnTo>
                    <a:pt x="476768" y="5238"/>
                  </a:lnTo>
                  <a:lnTo>
                    <a:pt x="467658" y="10476"/>
                  </a:lnTo>
                  <a:lnTo>
                    <a:pt x="467544" y="10590"/>
                  </a:lnTo>
                  <a:lnTo>
                    <a:pt x="19357" y="269413"/>
                  </a:lnTo>
                  <a:lnTo>
                    <a:pt x="19243" y="269413"/>
                  </a:lnTo>
                  <a:lnTo>
                    <a:pt x="18902" y="269641"/>
                  </a:lnTo>
                  <a:lnTo>
                    <a:pt x="14347" y="272260"/>
                  </a:lnTo>
                  <a:lnTo>
                    <a:pt x="9565" y="275221"/>
                  </a:lnTo>
                  <a:lnTo>
                    <a:pt x="8882" y="275562"/>
                  </a:lnTo>
                  <a:lnTo>
                    <a:pt x="0" y="281028"/>
                  </a:lnTo>
                  <a:lnTo>
                    <a:pt x="8882" y="286152"/>
                  </a:lnTo>
                  <a:lnTo>
                    <a:pt x="8882" y="286266"/>
                  </a:lnTo>
                  <a:lnTo>
                    <a:pt x="9793" y="286721"/>
                  </a:lnTo>
                  <a:lnTo>
                    <a:pt x="9793" y="824295"/>
                  </a:lnTo>
                  <a:lnTo>
                    <a:pt x="15144" y="827255"/>
                  </a:lnTo>
                  <a:lnTo>
                    <a:pt x="17649" y="828622"/>
                  </a:lnTo>
                  <a:lnTo>
                    <a:pt x="19927" y="829874"/>
                  </a:lnTo>
                  <a:lnTo>
                    <a:pt x="28695" y="824864"/>
                  </a:lnTo>
                  <a:lnTo>
                    <a:pt x="29036" y="824637"/>
                  </a:lnTo>
                  <a:lnTo>
                    <a:pt x="29264" y="824523"/>
                  </a:lnTo>
                  <a:lnTo>
                    <a:pt x="29606" y="824295"/>
                  </a:lnTo>
                  <a:lnTo>
                    <a:pt x="486333" y="560689"/>
                  </a:lnTo>
                  <a:lnTo>
                    <a:pt x="491229" y="557842"/>
                  </a:lnTo>
                  <a:lnTo>
                    <a:pt x="495898" y="554882"/>
                  </a:lnTo>
                  <a:lnTo>
                    <a:pt x="505463" y="548960"/>
                  </a:lnTo>
                  <a:lnTo>
                    <a:pt x="505690" y="548847"/>
                  </a:lnTo>
                  <a:lnTo>
                    <a:pt x="496581" y="543837"/>
                  </a:lnTo>
                  <a:lnTo>
                    <a:pt x="495556" y="543267"/>
                  </a:lnTo>
                  <a:lnTo>
                    <a:pt x="495670" y="28809"/>
                  </a:lnTo>
                  <a:lnTo>
                    <a:pt x="495670" y="11614"/>
                  </a:lnTo>
                  <a:lnTo>
                    <a:pt x="495556" y="6149"/>
                  </a:lnTo>
                  <a:lnTo>
                    <a:pt x="494076" y="5238"/>
                  </a:lnTo>
                  <a:lnTo>
                    <a:pt x="491685" y="3758"/>
                  </a:lnTo>
                  <a:lnTo>
                    <a:pt x="485763" y="0"/>
                  </a:lnTo>
                  <a:lnTo>
                    <a:pt x="485763" y="0"/>
                  </a:lnTo>
                  <a:close/>
                  <a:moveTo>
                    <a:pt x="29150" y="275107"/>
                  </a:moveTo>
                  <a:lnTo>
                    <a:pt x="476768" y="16739"/>
                  </a:lnTo>
                  <a:lnTo>
                    <a:pt x="476768" y="543381"/>
                  </a:lnTo>
                  <a:lnTo>
                    <a:pt x="475857" y="543837"/>
                  </a:lnTo>
                  <a:lnTo>
                    <a:pt x="29606" y="801521"/>
                  </a:lnTo>
                  <a:lnTo>
                    <a:pt x="29606" y="286266"/>
                  </a:lnTo>
                  <a:lnTo>
                    <a:pt x="29606" y="286152"/>
                  </a:lnTo>
                  <a:lnTo>
                    <a:pt x="37349" y="281711"/>
                  </a:lnTo>
                  <a:lnTo>
                    <a:pt x="39057" y="280800"/>
                  </a:lnTo>
                  <a:lnTo>
                    <a:pt x="29150" y="275107"/>
                  </a:lnTo>
                  <a:lnTo>
                    <a:pt x="29150" y="275107"/>
                  </a:lnTo>
                  <a:close/>
                  <a:moveTo>
                    <a:pt x="476768" y="16739"/>
                  </a:moveTo>
                  <a:lnTo>
                    <a:pt x="29150" y="275107"/>
                  </a:lnTo>
                  <a:lnTo>
                    <a:pt x="476768" y="16739"/>
                  </a:lnTo>
                  <a:lnTo>
                    <a:pt x="476768" y="543381"/>
                  </a:lnTo>
                  <a:lnTo>
                    <a:pt x="476768" y="16739"/>
                  </a:lnTo>
                  <a:lnTo>
                    <a:pt x="476768" y="16739"/>
                  </a:lnTo>
                  <a:close/>
                  <a:moveTo>
                    <a:pt x="475857" y="28581"/>
                  </a:moveTo>
                  <a:lnTo>
                    <a:pt x="39057" y="280800"/>
                  </a:lnTo>
                  <a:lnTo>
                    <a:pt x="29150" y="275107"/>
                  </a:lnTo>
                  <a:lnTo>
                    <a:pt x="39057" y="280800"/>
                  </a:lnTo>
                  <a:lnTo>
                    <a:pt x="475857" y="28581"/>
                  </a:lnTo>
                  <a:lnTo>
                    <a:pt x="475857" y="543837"/>
                  </a:lnTo>
                  <a:lnTo>
                    <a:pt x="476768" y="543381"/>
                  </a:lnTo>
                  <a:lnTo>
                    <a:pt x="475857" y="543837"/>
                  </a:lnTo>
                  <a:lnTo>
                    <a:pt x="475857" y="28581"/>
                  </a:lnTo>
                  <a:lnTo>
                    <a:pt x="475857" y="28581"/>
                  </a:lnTo>
                  <a:close/>
                  <a:moveTo>
                    <a:pt x="475857" y="28581"/>
                  </a:moveTo>
                  <a:lnTo>
                    <a:pt x="39057" y="280800"/>
                  </a:lnTo>
                  <a:lnTo>
                    <a:pt x="475857" y="28581"/>
                  </a:lnTo>
                  <a:lnTo>
                    <a:pt x="475857" y="543837"/>
                  </a:lnTo>
                  <a:lnTo>
                    <a:pt x="475857" y="28581"/>
                  </a:lnTo>
                  <a:lnTo>
                    <a:pt x="475857" y="28581"/>
                  </a:lnTo>
                  <a:close/>
                  <a:moveTo>
                    <a:pt x="37349" y="281711"/>
                  </a:moveTo>
                  <a:lnTo>
                    <a:pt x="37349" y="281711"/>
                  </a:lnTo>
                  <a:lnTo>
                    <a:pt x="37349" y="281711"/>
                  </a:lnTo>
                  <a:close/>
                  <a:moveTo>
                    <a:pt x="37349" y="281711"/>
                  </a:moveTo>
                  <a:lnTo>
                    <a:pt x="37349" y="281711"/>
                  </a:lnTo>
                  <a:lnTo>
                    <a:pt x="37349" y="281711"/>
                  </a:lnTo>
                  <a:close/>
                  <a:moveTo>
                    <a:pt x="37349" y="281711"/>
                  </a:moveTo>
                  <a:lnTo>
                    <a:pt x="29606" y="286266"/>
                  </a:lnTo>
                  <a:lnTo>
                    <a:pt x="37349" y="281711"/>
                  </a:lnTo>
                  <a:lnTo>
                    <a:pt x="37349" y="281711"/>
                  </a:lnTo>
                  <a:close/>
                  <a:moveTo>
                    <a:pt x="37349" y="281711"/>
                  </a:moveTo>
                  <a:lnTo>
                    <a:pt x="37349" y="281711"/>
                  </a:lnTo>
                  <a:lnTo>
                    <a:pt x="37349" y="281711"/>
                  </a:lnTo>
                  <a:close/>
                  <a:moveTo>
                    <a:pt x="37349" y="281711"/>
                  </a:moveTo>
                  <a:lnTo>
                    <a:pt x="29606" y="286266"/>
                  </a:lnTo>
                  <a:lnTo>
                    <a:pt x="29606" y="286152"/>
                  </a:lnTo>
                  <a:lnTo>
                    <a:pt x="29606" y="286266"/>
                  </a:lnTo>
                  <a:lnTo>
                    <a:pt x="37349" y="281711"/>
                  </a:lnTo>
                  <a:lnTo>
                    <a:pt x="37349" y="281711"/>
                  </a:lnTo>
                  <a:close/>
                  <a:moveTo>
                    <a:pt x="37349" y="281711"/>
                  </a:moveTo>
                  <a:lnTo>
                    <a:pt x="37349" y="281711"/>
                  </a:lnTo>
                  <a:lnTo>
                    <a:pt x="37349" y="281711"/>
                  </a:lnTo>
                  <a:close/>
                  <a:moveTo>
                    <a:pt x="37349" y="281711"/>
                  </a:moveTo>
                  <a:lnTo>
                    <a:pt x="29606" y="286152"/>
                  </a:lnTo>
                  <a:lnTo>
                    <a:pt x="37349" y="281711"/>
                  </a:lnTo>
                  <a:lnTo>
                    <a:pt x="37349" y="281711"/>
                  </a:lnTo>
                  <a:close/>
                  <a:moveTo>
                    <a:pt x="37349" y="281711"/>
                  </a:moveTo>
                  <a:lnTo>
                    <a:pt x="29606" y="286152"/>
                  </a:lnTo>
                  <a:lnTo>
                    <a:pt x="29606" y="286266"/>
                  </a:lnTo>
                  <a:lnTo>
                    <a:pt x="37349" y="281711"/>
                  </a:lnTo>
                  <a:lnTo>
                    <a:pt x="37349" y="281711"/>
                  </a:lnTo>
                  <a:close/>
                  <a:moveTo>
                    <a:pt x="29606" y="286152"/>
                  </a:moveTo>
                  <a:lnTo>
                    <a:pt x="29606" y="286152"/>
                  </a:lnTo>
                  <a:lnTo>
                    <a:pt x="29606" y="286152"/>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89" name="Freeform: Shape 822">
              <a:extLst>
                <a:ext uri="{FF2B5EF4-FFF2-40B4-BE49-F238E27FC236}">
                  <a16:creationId xmlns:a16="http://schemas.microsoft.com/office/drawing/2014/main" id="{A355106C-C003-88DB-0B18-E04A2101DDE7}"/>
                </a:ext>
              </a:extLst>
            </p:cNvPr>
            <p:cNvSpPr/>
            <p:nvPr/>
          </p:nvSpPr>
          <p:spPr>
            <a:xfrm>
              <a:off x="19370368" y="1138270"/>
              <a:ext cx="1228" cy="2869"/>
            </a:xfrm>
            <a:custGeom>
              <a:avLst/>
              <a:gdLst>
                <a:gd name="connsiteX0" fmla="*/ 0 w 910"/>
                <a:gd name="connsiteY0" fmla="*/ 0 h 2391"/>
                <a:gd name="connsiteX1" fmla="*/ 0 w 910"/>
                <a:gd name="connsiteY1" fmla="*/ 2164 h 2391"/>
                <a:gd name="connsiteX2" fmla="*/ 455 w 910"/>
                <a:gd name="connsiteY2" fmla="*/ 2391 h 2391"/>
                <a:gd name="connsiteX3" fmla="*/ 911 w 910"/>
                <a:gd name="connsiteY3" fmla="*/ 2164 h 2391"/>
                <a:gd name="connsiteX4" fmla="*/ 911 w 910"/>
                <a:gd name="connsiteY4" fmla="*/ 456 h 2391"/>
                <a:gd name="connsiteX5" fmla="*/ 0 w 910"/>
                <a:gd name="connsiteY5" fmla="*/ 0 h 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2391">
                  <a:moveTo>
                    <a:pt x="0" y="0"/>
                  </a:moveTo>
                  <a:lnTo>
                    <a:pt x="0" y="2164"/>
                  </a:lnTo>
                  <a:lnTo>
                    <a:pt x="455" y="2391"/>
                  </a:lnTo>
                  <a:lnTo>
                    <a:pt x="911" y="2164"/>
                  </a:lnTo>
                  <a:lnTo>
                    <a:pt x="911" y="456"/>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90" name="Freeform: Shape 823">
              <a:extLst>
                <a:ext uri="{FF2B5EF4-FFF2-40B4-BE49-F238E27FC236}">
                  <a16:creationId xmlns:a16="http://schemas.microsoft.com/office/drawing/2014/main" id="{6A808B15-D872-33FF-B873-D286EF385DD9}"/>
                </a:ext>
              </a:extLst>
            </p:cNvPr>
            <p:cNvSpPr/>
            <p:nvPr/>
          </p:nvSpPr>
          <p:spPr>
            <a:xfrm>
              <a:off x="19356994" y="1117637"/>
              <a:ext cx="27976" cy="36893"/>
            </a:xfrm>
            <a:custGeom>
              <a:avLst/>
              <a:gdLst>
                <a:gd name="connsiteX0" fmla="*/ 0 w 20723"/>
                <a:gd name="connsiteY0" fmla="*/ 0 h 30744"/>
                <a:gd name="connsiteX1" fmla="*/ 0 w 20723"/>
                <a:gd name="connsiteY1" fmla="*/ 25165 h 30744"/>
                <a:gd name="connsiteX2" fmla="*/ 10817 w 20723"/>
                <a:gd name="connsiteY2" fmla="*/ 30745 h 30744"/>
                <a:gd name="connsiteX3" fmla="*/ 15714 w 20723"/>
                <a:gd name="connsiteY3" fmla="*/ 28012 h 30744"/>
                <a:gd name="connsiteX4" fmla="*/ 20724 w 20723"/>
                <a:gd name="connsiteY4" fmla="*/ 23457 h 30744"/>
                <a:gd name="connsiteX5" fmla="*/ 19813 w 20723"/>
                <a:gd name="connsiteY5" fmla="*/ 11501 h 30744"/>
                <a:gd name="connsiteX6" fmla="*/ 0 w 20723"/>
                <a:gd name="connsiteY6" fmla="*/ 0 h 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3" h="30744">
                  <a:moveTo>
                    <a:pt x="0" y="0"/>
                  </a:moveTo>
                  <a:lnTo>
                    <a:pt x="0" y="25165"/>
                  </a:lnTo>
                  <a:lnTo>
                    <a:pt x="10817" y="30745"/>
                  </a:lnTo>
                  <a:lnTo>
                    <a:pt x="15714" y="28012"/>
                  </a:lnTo>
                  <a:lnTo>
                    <a:pt x="20724" y="23457"/>
                  </a:lnTo>
                  <a:lnTo>
                    <a:pt x="19813" y="11501"/>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91" name="Freeform: Shape 825">
              <a:extLst>
                <a:ext uri="{FF2B5EF4-FFF2-40B4-BE49-F238E27FC236}">
                  <a16:creationId xmlns:a16="http://schemas.microsoft.com/office/drawing/2014/main" id="{571AAD16-A16B-D9EB-A8B9-BE42B022BF62}"/>
                </a:ext>
              </a:extLst>
            </p:cNvPr>
            <p:cNvSpPr/>
            <p:nvPr/>
          </p:nvSpPr>
          <p:spPr>
            <a:xfrm>
              <a:off x="19370368" y="493728"/>
              <a:ext cx="1228" cy="645087"/>
            </a:xfrm>
            <a:custGeom>
              <a:avLst/>
              <a:gdLst>
                <a:gd name="connsiteX0" fmla="*/ 455 w 910"/>
                <a:gd name="connsiteY0" fmla="*/ 0 h 537573"/>
                <a:gd name="connsiteX1" fmla="*/ 0 w 910"/>
                <a:gd name="connsiteY1" fmla="*/ 228 h 537573"/>
                <a:gd name="connsiteX2" fmla="*/ 0 w 910"/>
                <a:gd name="connsiteY2" fmla="*/ 537118 h 537573"/>
                <a:gd name="connsiteX3" fmla="*/ 911 w 910"/>
                <a:gd name="connsiteY3" fmla="*/ 537574 h 537573"/>
                <a:gd name="connsiteX4" fmla="*/ 911 w 910"/>
                <a:gd name="connsiteY4" fmla="*/ 228 h 537573"/>
                <a:gd name="connsiteX5" fmla="*/ 455 w 910"/>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537573">
                  <a:moveTo>
                    <a:pt x="455" y="0"/>
                  </a:moveTo>
                  <a:lnTo>
                    <a:pt x="0" y="228"/>
                  </a:lnTo>
                  <a:lnTo>
                    <a:pt x="0" y="537118"/>
                  </a:lnTo>
                  <a:lnTo>
                    <a:pt x="911" y="537574"/>
                  </a:lnTo>
                  <a:lnTo>
                    <a:pt x="911" y="228"/>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93" name="Freeform: Shape 832">
              <a:extLst>
                <a:ext uri="{FF2B5EF4-FFF2-40B4-BE49-F238E27FC236}">
                  <a16:creationId xmlns:a16="http://schemas.microsoft.com/office/drawing/2014/main" id="{789E3F23-0A46-894B-DA0F-5212414D21EB}"/>
                </a:ext>
              </a:extLst>
            </p:cNvPr>
            <p:cNvSpPr/>
            <p:nvPr/>
          </p:nvSpPr>
          <p:spPr>
            <a:xfrm>
              <a:off x="20001399" y="171389"/>
              <a:ext cx="628724" cy="966742"/>
            </a:xfrm>
            <a:custGeom>
              <a:avLst/>
              <a:gdLst>
                <a:gd name="connsiteX0" fmla="*/ 11842 w 465722"/>
                <a:gd name="connsiteY0" fmla="*/ 19813 h 805619"/>
                <a:gd name="connsiteX1" fmla="*/ 453994 w 465722"/>
                <a:gd name="connsiteY1" fmla="*/ 274993 h 805619"/>
                <a:gd name="connsiteX2" fmla="*/ 453994 w 465722"/>
                <a:gd name="connsiteY2" fmla="*/ 786035 h 805619"/>
                <a:gd name="connsiteX3" fmla="*/ 11956 w 465722"/>
                <a:gd name="connsiteY3" fmla="*/ 530741 h 805619"/>
                <a:gd name="connsiteX4" fmla="*/ 11956 w 465722"/>
                <a:gd name="connsiteY4" fmla="*/ 19813 h 805619"/>
                <a:gd name="connsiteX5" fmla="*/ 456 w 465722"/>
                <a:gd name="connsiteY5" fmla="*/ 0 h 805619"/>
                <a:gd name="connsiteX6" fmla="*/ 456 w 465722"/>
                <a:gd name="connsiteY6" fmla="*/ 536776 h 805619"/>
                <a:gd name="connsiteX7" fmla="*/ 0 w 465722"/>
                <a:gd name="connsiteY7" fmla="*/ 537004 h 805619"/>
                <a:gd name="connsiteX8" fmla="*/ 465267 w 465722"/>
                <a:gd name="connsiteY8" fmla="*/ 805620 h 805619"/>
                <a:gd name="connsiteX9" fmla="*/ 465267 w 465722"/>
                <a:gd name="connsiteY9" fmla="*/ 268730 h 805619"/>
                <a:gd name="connsiteX10" fmla="*/ 465722 w 465722"/>
                <a:gd name="connsiteY10" fmla="*/ 268502 h 805619"/>
                <a:gd name="connsiteX11" fmla="*/ 456 w 465722"/>
                <a:gd name="connsiteY11" fmla="*/ 0 h 805619"/>
                <a:gd name="connsiteX12" fmla="*/ 456 w 465722"/>
                <a:gd name="connsiteY12" fmla="*/ 0 h 805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619">
                  <a:moveTo>
                    <a:pt x="11842" y="19813"/>
                  </a:moveTo>
                  <a:lnTo>
                    <a:pt x="453994" y="274993"/>
                  </a:lnTo>
                  <a:lnTo>
                    <a:pt x="453994" y="786035"/>
                  </a:lnTo>
                  <a:lnTo>
                    <a:pt x="11956" y="530741"/>
                  </a:lnTo>
                  <a:lnTo>
                    <a:pt x="11956" y="19813"/>
                  </a:lnTo>
                  <a:moveTo>
                    <a:pt x="456" y="0"/>
                  </a:moveTo>
                  <a:lnTo>
                    <a:pt x="456" y="536776"/>
                  </a:lnTo>
                  <a:lnTo>
                    <a:pt x="0" y="537004"/>
                  </a:lnTo>
                  <a:lnTo>
                    <a:pt x="465267" y="805620"/>
                  </a:lnTo>
                  <a:lnTo>
                    <a:pt x="465267" y="268730"/>
                  </a:lnTo>
                  <a:lnTo>
                    <a:pt x="465722" y="268502"/>
                  </a:lnTo>
                  <a:lnTo>
                    <a:pt x="456" y="0"/>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94" name="Freeform: Shape 833">
              <a:extLst>
                <a:ext uri="{FF2B5EF4-FFF2-40B4-BE49-F238E27FC236}">
                  <a16:creationId xmlns:a16="http://schemas.microsoft.com/office/drawing/2014/main" id="{1F589C02-9092-08A8-ECA3-128D79611BBF}"/>
                </a:ext>
              </a:extLst>
            </p:cNvPr>
            <p:cNvSpPr/>
            <p:nvPr/>
          </p:nvSpPr>
          <p:spPr>
            <a:xfrm>
              <a:off x="19974959" y="150893"/>
              <a:ext cx="681759" cy="1008009"/>
            </a:xfrm>
            <a:custGeom>
              <a:avLst/>
              <a:gdLst>
                <a:gd name="connsiteX0" fmla="*/ 21521 w 505007"/>
                <a:gd name="connsiteY0" fmla="*/ 19699 h 840008"/>
                <a:gd name="connsiteX1" fmla="*/ 22091 w 505007"/>
                <a:gd name="connsiteY1" fmla="*/ 20041 h 840008"/>
                <a:gd name="connsiteX2" fmla="*/ 22774 w 505007"/>
                <a:gd name="connsiteY2" fmla="*/ 20383 h 840008"/>
                <a:gd name="connsiteX3" fmla="*/ 27556 w 505007"/>
                <a:gd name="connsiteY3" fmla="*/ 23115 h 840008"/>
                <a:gd name="connsiteX4" fmla="*/ 24254 w 505007"/>
                <a:gd name="connsiteY4" fmla="*/ 24368 h 840008"/>
                <a:gd name="connsiteX5" fmla="*/ 21521 w 505007"/>
                <a:gd name="connsiteY5" fmla="*/ 26531 h 840008"/>
                <a:gd name="connsiteX6" fmla="*/ 21521 w 505007"/>
                <a:gd name="connsiteY6" fmla="*/ 19699 h 840008"/>
                <a:gd name="connsiteX7" fmla="*/ 483372 w 505007"/>
                <a:gd name="connsiteY7" fmla="*/ 813477 h 840008"/>
                <a:gd name="connsiteX8" fmla="*/ 483372 w 505007"/>
                <a:gd name="connsiteY8" fmla="*/ 820195 h 840008"/>
                <a:gd name="connsiteX9" fmla="*/ 483031 w 505007"/>
                <a:gd name="connsiteY9" fmla="*/ 819968 h 840008"/>
                <a:gd name="connsiteX10" fmla="*/ 482575 w 505007"/>
                <a:gd name="connsiteY10" fmla="*/ 819740 h 840008"/>
                <a:gd name="connsiteX11" fmla="*/ 480981 w 505007"/>
                <a:gd name="connsiteY11" fmla="*/ 818829 h 840008"/>
                <a:gd name="connsiteX12" fmla="*/ 480412 w 505007"/>
                <a:gd name="connsiteY12" fmla="*/ 818487 h 840008"/>
                <a:gd name="connsiteX13" fmla="*/ 477451 w 505007"/>
                <a:gd name="connsiteY13" fmla="*/ 816780 h 840008"/>
                <a:gd name="connsiteX14" fmla="*/ 480753 w 505007"/>
                <a:gd name="connsiteY14" fmla="*/ 815526 h 840008"/>
                <a:gd name="connsiteX15" fmla="*/ 483372 w 505007"/>
                <a:gd name="connsiteY15" fmla="*/ 813477 h 840008"/>
                <a:gd name="connsiteX16" fmla="*/ 10134 w 505007"/>
                <a:gd name="connsiteY16" fmla="*/ 0 h 840008"/>
                <a:gd name="connsiteX17" fmla="*/ 10134 w 505007"/>
                <a:gd name="connsiteY17" fmla="*/ 548277 h 840008"/>
                <a:gd name="connsiteX18" fmla="*/ 9223 w 505007"/>
                <a:gd name="connsiteY18" fmla="*/ 548733 h 840008"/>
                <a:gd name="connsiteX19" fmla="*/ 0 w 505007"/>
                <a:gd name="connsiteY19" fmla="*/ 554198 h 840008"/>
                <a:gd name="connsiteX20" fmla="*/ 9793 w 505007"/>
                <a:gd name="connsiteY20" fmla="*/ 559892 h 840008"/>
                <a:gd name="connsiteX21" fmla="*/ 19699 w 505007"/>
                <a:gd name="connsiteY21" fmla="*/ 565585 h 840008"/>
                <a:gd name="connsiteX22" fmla="*/ 475060 w 505007"/>
                <a:gd name="connsiteY22" fmla="*/ 828622 h 840008"/>
                <a:gd name="connsiteX23" fmla="*/ 475971 w 505007"/>
                <a:gd name="connsiteY23" fmla="*/ 829077 h 840008"/>
                <a:gd name="connsiteX24" fmla="*/ 475971 w 505007"/>
                <a:gd name="connsiteY24" fmla="*/ 829191 h 840008"/>
                <a:gd name="connsiteX25" fmla="*/ 477679 w 505007"/>
                <a:gd name="connsiteY25" fmla="*/ 830102 h 840008"/>
                <a:gd name="connsiteX26" fmla="*/ 480753 w 505007"/>
                <a:gd name="connsiteY26" fmla="*/ 831810 h 840008"/>
                <a:gd name="connsiteX27" fmla="*/ 482803 w 505007"/>
                <a:gd name="connsiteY27" fmla="*/ 833063 h 840008"/>
                <a:gd name="connsiteX28" fmla="*/ 485422 w 505007"/>
                <a:gd name="connsiteY28" fmla="*/ 834543 h 840008"/>
                <a:gd name="connsiteX29" fmla="*/ 487130 w 505007"/>
                <a:gd name="connsiteY29" fmla="*/ 835681 h 840008"/>
                <a:gd name="connsiteX30" fmla="*/ 492710 w 505007"/>
                <a:gd name="connsiteY30" fmla="*/ 838756 h 840008"/>
                <a:gd name="connsiteX31" fmla="*/ 492710 w 505007"/>
                <a:gd name="connsiteY31" fmla="*/ 838870 h 840008"/>
                <a:gd name="connsiteX32" fmla="*/ 494759 w 505007"/>
                <a:gd name="connsiteY32" fmla="*/ 840009 h 840008"/>
                <a:gd name="connsiteX33" fmla="*/ 494759 w 505007"/>
                <a:gd name="connsiteY33" fmla="*/ 291731 h 840008"/>
                <a:gd name="connsiteX34" fmla="*/ 495670 w 505007"/>
                <a:gd name="connsiteY34" fmla="*/ 291162 h 840008"/>
                <a:gd name="connsiteX35" fmla="*/ 505007 w 505007"/>
                <a:gd name="connsiteY35" fmla="*/ 285810 h 840008"/>
                <a:gd name="connsiteX36" fmla="*/ 505007 w 505007"/>
                <a:gd name="connsiteY36" fmla="*/ 285696 h 840008"/>
                <a:gd name="connsiteX37" fmla="*/ 495214 w 505007"/>
                <a:gd name="connsiteY37" fmla="*/ 280117 h 840008"/>
                <a:gd name="connsiteX38" fmla="*/ 495101 w 505007"/>
                <a:gd name="connsiteY38" fmla="*/ 280003 h 840008"/>
                <a:gd name="connsiteX39" fmla="*/ 485308 w 505007"/>
                <a:gd name="connsiteY39" fmla="*/ 274309 h 840008"/>
                <a:gd name="connsiteX40" fmla="*/ 37918 w 505007"/>
                <a:gd name="connsiteY40" fmla="*/ 15942 h 840008"/>
                <a:gd name="connsiteX41" fmla="*/ 37804 w 505007"/>
                <a:gd name="connsiteY41" fmla="*/ 15942 h 840008"/>
                <a:gd name="connsiteX42" fmla="*/ 37463 w 505007"/>
                <a:gd name="connsiteY42" fmla="*/ 15714 h 840008"/>
                <a:gd name="connsiteX43" fmla="*/ 27670 w 505007"/>
                <a:gd name="connsiteY43" fmla="*/ 10020 h 840008"/>
                <a:gd name="connsiteX44" fmla="*/ 27556 w 505007"/>
                <a:gd name="connsiteY44" fmla="*/ 10020 h 840008"/>
                <a:gd name="connsiteX45" fmla="*/ 25051 w 505007"/>
                <a:gd name="connsiteY45" fmla="*/ 8654 h 840008"/>
                <a:gd name="connsiteX46" fmla="*/ 18902 w 505007"/>
                <a:gd name="connsiteY46" fmla="*/ 5010 h 840008"/>
                <a:gd name="connsiteX47" fmla="*/ 17763 w 505007"/>
                <a:gd name="connsiteY47" fmla="*/ 4441 h 840008"/>
                <a:gd name="connsiteX48" fmla="*/ 10134 w 505007"/>
                <a:gd name="connsiteY48" fmla="*/ 0 h 840008"/>
                <a:gd name="connsiteX49" fmla="*/ 10134 w 505007"/>
                <a:gd name="connsiteY49" fmla="*/ 0 h 840008"/>
                <a:gd name="connsiteX50" fmla="*/ 475060 w 505007"/>
                <a:gd name="connsiteY50" fmla="*/ 805734 h 840008"/>
                <a:gd name="connsiteX51" fmla="*/ 38829 w 505007"/>
                <a:gd name="connsiteY51" fmla="*/ 553857 h 840008"/>
                <a:gd name="connsiteX52" fmla="*/ 29947 w 505007"/>
                <a:gd name="connsiteY52" fmla="*/ 548733 h 840008"/>
                <a:gd name="connsiteX53" fmla="*/ 29947 w 505007"/>
                <a:gd name="connsiteY53" fmla="*/ 34274 h 840008"/>
                <a:gd name="connsiteX54" fmla="*/ 471074 w 505007"/>
                <a:gd name="connsiteY54" fmla="*/ 288885 h 840008"/>
                <a:gd name="connsiteX55" fmla="*/ 471302 w 505007"/>
                <a:gd name="connsiteY55" fmla="*/ 288999 h 840008"/>
                <a:gd name="connsiteX56" fmla="*/ 475060 w 505007"/>
                <a:gd name="connsiteY56" fmla="*/ 291162 h 840008"/>
                <a:gd name="connsiteX57" fmla="*/ 475060 w 505007"/>
                <a:gd name="connsiteY57" fmla="*/ 805734 h 840008"/>
                <a:gd name="connsiteX58" fmla="*/ 475060 w 505007"/>
                <a:gd name="connsiteY58" fmla="*/ 805734 h 84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05007" h="840008">
                  <a:moveTo>
                    <a:pt x="21521" y="19699"/>
                  </a:moveTo>
                  <a:lnTo>
                    <a:pt x="22091" y="20041"/>
                  </a:lnTo>
                  <a:cubicBezTo>
                    <a:pt x="22318" y="20155"/>
                    <a:pt x="22546" y="20269"/>
                    <a:pt x="22774" y="20383"/>
                  </a:cubicBezTo>
                  <a:lnTo>
                    <a:pt x="27556" y="23115"/>
                  </a:lnTo>
                  <a:cubicBezTo>
                    <a:pt x="26418" y="23343"/>
                    <a:pt x="25279" y="23798"/>
                    <a:pt x="24254" y="24368"/>
                  </a:cubicBezTo>
                  <a:cubicBezTo>
                    <a:pt x="23229" y="24937"/>
                    <a:pt x="22318" y="25734"/>
                    <a:pt x="21521" y="26531"/>
                  </a:cubicBezTo>
                  <a:lnTo>
                    <a:pt x="21521" y="19699"/>
                  </a:lnTo>
                  <a:moveTo>
                    <a:pt x="483372" y="813477"/>
                  </a:moveTo>
                  <a:lnTo>
                    <a:pt x="483372" y="820195"/>
                  </a:lnTo>
                  <a:lnTo>
                    <a:pt x="483031" y="819968"/>
                  </a:lnTo>
                  <a:lnTo>
                    <a:pt x="482575" y="819740"/>
                  </a:lnTo>
                  <a:cubicBezTo>
                    <a:pt x="482120" y="819398"/>
                    <a:pt x="481550" y="819057"/>
                    <a:pt x="480981" y="818829"/>
                  </a:cubicBezTo>
                  <a:lnTo>
                    <a:pt x="480412" y="818487"/>
                  </a:lnTo>
                  <a:lnTo>
                    <a:pt x="477451" y="816780"/>
                  </a:lnTo>
                  <a:cubicBezTo>
                    <a:pt x="478590" y="816552"/>
                    <a:pt x="479728" y="816096"/>
                    <a:pt x="480753" y="815526"/>
                  </a:cubicBezTo>
                  <a:cubicBezTo>
                    <a:pt x="481778" y="815071"/>
                    <a:pt x="482575" y="814274"/>
                    <a:pt x="483372" y="813477"/>
                  </a:cubicBezTo>
                  <a:moveTo>
                    <a:pt x="10134" y="0"/>
                  </a:moveTo>
                  <a:lnTo>
                    <a:pt x="10134" y="548277"/>
                  </a:lnTo>
                  <a:lnTo>
                    <a:pt x="9223" y="548733"/>
                  </a:lnTo>
                  <a:lnTo>
                    <a:pt x="0" y="554198"/>
                  </a:lnTo>
                  <a:lnTo>
                    <a:pt x="9793" y="559892"/>
                  </a:lnTo>
                  <a:lnTo>
                    <a:pt x="19699" y="565585"/>
                  </a:lnTo>
                  <a:lnTo>
                    <a:pt x="475060" y="828622"/>
                  </a:lnTo>
                  <a:lnTo>
                    <a:pt x="475971" y="829077"/>
                  </a:lnTo>
                  <a:lnTo>
                    <a:pt x="475971" y="829191"/>
                  </a:lnTo>
                  <a:lnTo>
                    <a:pt x="477679" y="830102"/>
                  </a:lnTo>
                  <a:lnTo>
                    <a:pt x="480753" y="831810"/>
                  </a:lnTo>
                  <a:lnTo>
                    <a:pt x="482803" y="833063"/>
                  </a:lnTo>
                  <a:lnTo>
                    <a:pt x="485422" y="834543"/>
                  </a:lnTo>
                  <a:lnTo>
                    <a:pt x="487130" y="835681"/>
                  </a:lnTo>
                  <a:lnTo>
                    <a:pt x="492710" y="838756"/>
                  </a:lnTo>
                  <a:lnTo>
                    <a:pt x="492710" y="838870"/>
                  </a:lnTo>
                  <a:lnTo>
                    <a:pt x="494759" y="840009"/>
                  </a:lnTo>
                  <a:lnTo>
                    <a:pt x="494759" y="291731"/>
                  </a:lnTo>
                  <a:lnTo>
                    <a:pt x="495670" y="291162"/>
                  </a:lnTo>
                  <a:lnTo>
                    <a:pt x="505007" y="285810"/>
                  </a:lnTo>
                  <a:lnTo>
                    <a:pt x="505007" y="285696"/>
                  </a:lnTo>
                  <a:lnTo>
                    <a:pt x="495214" y="280117"/>
                  </a:lnTo>
                  <a:lnTo>
                    <a:pt x="495101" y="280003"/>
                  </a:lnTo>
                  <a:lnTo>
                    <a:pt x="485308" y="274309"/>
                  </a:lnTo>
                  <a:lnTo>
                    <a:pt x="37918" y="15942"/>
                  </a:lnTo>
                  <a:lnTo>
                    <a:pt x="37804" y="15942"/>
                  </a:lnTo>
                  <a:lnTo>
                    <a:pt x="37463" y="15714"/>
                  </a:lnTo>
                  <a:lnTo>
                    <a:pt x="27670" y="10020"/>
                  </a:lnTo>
                  <a:lnTo>
                    <a:pt x="27556" y="10020"/>
                  </a:lnTo>
                  <a:lnTo>
                    <a:pt x="25051" y="8654"/>
                  </a:lnTo>
                  <a:lnTo>
                    <a:pt x="18902" y="5010"/>
                  </a:lnTo>
                  <a:lnTo>
                    <a:pt x="17763" y="4441"/>
                  </a:lnTo>
                  <a:lnTo>
                    <a:pt x="10134" y="0"/>
                  </a:lnTo>
                  <a:lnTo>
                    <a:pt x="10134" y="0"/>
                  </a:lnTo>
                  <a:close/>
                  <a:moveTo>
                    <a:pt x="475060" y="805734"/>
                  </a:moveTo>
                  <a:lnTo>
                    <a:pt x="38829" y="553857"/>
                  </a:lnTo>
                  <a:lnTo>
                    <a:pt x="29947" y="548733"/>
                  </a:lnTo>
                  <a:lnTo>
                    <a:pt x="29947" y="34274"/>
                  </a:lnTo>
                  <a:lnTo>
                    <a:pt x="471074" y="288885"/>
                  </a:lnTo>
                  <a:lnTo>
                    <a:pt x="471302" y="288999"/>
                  </a:lnTo>
                  <a:lnTo>
                    <a:pt x="475060" y="291162"/>
                  </a:lnTo>
                  <a:lnTo>
                    <a:pt x="475060" y="805734"/>
                  </a:lnTo>
                  <a:lnTo>
                    <a:pt x="475060" y="805734"/>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95" name="Freeform: Shape 835">
              <a:extLst>
                <a:ext uri="{FF2B5EF4-FFF2-40B4-BE49-F238E27FC236}">
                  <a16:creationId xmlns:a16="http://schemas.microsoft.com/office/drawing/2014/main" id="{5836F32B-CEDA-1CD3-3E09-6F4EB383C9BE}"/>
                </a:ext>
              </a:extLst>
            </p:cNvPr>
            <p:cNvSpPr/>
            <p:nvPr/>
          </p:nvSpPr>
          <p:spPr>
            <a:xfrm>
              <a:off x="20630126" y="170705"/>
              <a:ext cx="630417" cy="968247"/>
            </a:xfrm>
            <a:custGeom>
              <a:avLst/>
              <a:gdLst>
                <a:gd name="connsiteX0" fmla="*/ 455133 w 466975"/>
                <a:gd name="connsiteY0" fmla="*/ 19699 h 806872"/>
                <a:gd name="connsiteX1" fmla="*/ 455133 w 466975"/>
                <a:gd name="connsiteY1" fmla="*/ 531425 h 806872"/>
                <a:gd name="connsiteX2" fmla="*/ 11842 w 466975"/>
                <a:gd name="connsiteY2" fmla="*/ 787402 h 806872"/>
                <a:gd name="connsiteX3" fmla="*/ 11842 w 466975"/>
                <a:gd name="connsiteY3" fmla="*/ 275676 h 806872"/>
                <a:gd name="connsiteX4" fmla="*/ 455133 w 466975"/>
                <a:gd name="connsiteY4" fmla="*/ 19699 h 806872"/>
                <a:gd name="connsiteX5" fmla="*/ 466406 w 466975"/>
                <a:gd name="connsiteY5" fmla="*/ 0 h 806872"/>
                <a:gd name="connsiteX6" fmla="*/ 0 w 466975"/>
                <a:gd name="connsiteY6" fmla="*/ 269186 h 806872"/>
                <a:gd name="connsiteX7" fmla="*/ 456 w 466975"/>
                <a:gd name="connsiteY7" fmla="*/ 269413 h 806872"/>
                <a:gd name="connsiteX8" fmla="*/ 456 w 466975"/>
                <a:gd name="connsiteY8" fmla="*/ 806759 h 806872"/>
                <a:gd name="connsiteX9" fmla="*/ 683 w 466975"/>
                <a:gd name="connsiteY9" fmla="*/ 806873 h 806872"/>
                <a:gd name="connsiteX10" fmla="*/ 466975 w 466975"/>
                <a:gd name="connsiteY10" fmla="*/ 537574 h 806872"/>
                <a:gd name="connsiteX11" fmla="*/ 466520 w 466975"/>
                <a:gd name="connsiteY11" fmla="*/ 537346 h 806872"/>
                <a:gd name="connsiteX12" fmla="*/ 466406 w 466975"/>
                <a:gd name="connsiteY12" fmla="*/ 0 h 806872"/>
                <a:gd name="connsiteX13" fmla="*/ 466406 w 466975"/>
                <a:gd name="connsiteY13" fmla="*/ 0 h 806872"/>
                <a:gd name="connsiteX14" fmla="*/ 466406 w 466975"/>
                <a:gd name="connsiteY14" fmla="*/ 0 h 806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2">
                  <a:moveTo>
                    <a:pt x="455133" y="19699"/>
                  </a:moveTo>
                  <a:lnTo>
                    <a:pt x="455133" y="531425"/>
                  </a:lnTo>
                  <a:lnTo>
                    <a:pt x="11842" y="787402"/>
                  </a:lnTo>
                  <a:lnTo>
                    <a:pt x="11842" y="275676"/>
                  </a:lnTo>
                  <a:lnTo>
                    <a:pt x="455133" y="19699"/>
                  </a:lnTo>
                  <a:moveTo>
                    <a:pt x="466406" y="0"/>
                  </a:moveTo>
                  <a:lnTo>
                    <a:pt x="0" y="269186"/>
                  </a:lnTo>
                  <a:lnTo>
                    <a:pt x="456" y="269413"/>
                  </a:lnTo>
                  <a:lnTo>
                    <a:pt x="456" y="806759"/>
                  </a:lnTo>
                  <a:lnTo>
                    <a:pt x="683" y="806873"/>
                  </a:lnTo>
                  <a:lnTo>
                    <a:pt x="466975" y="537574"/>
                  </a:lnTo>
                  <a:lnTo>
                    <a:pt x="466520" y="537346"/>
                  </a:lnTo>
                  <a:lnTo>
                    <a:pt x="466406" y="0"/>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96" name="Freeform: Shape 836">
              <a:extLst>
                <a:ext uri="{FF2B5EF4-FFF2-40B4-BE49-F238E27FC236}">
                  <a16:creationId xmlns:a16="http://schemas.microsoft.com/office/drawing/2014/main" id="{212820B0-5BA2-6DD0-4374-D8950EEDC7D8}"/>
                </a:ext>
              </a:extLst>
            </p:cNvPr>
            <p:cNvSpPr/>
            <p:nvPr/>
          </p:nvSpPr>
          <p:spPr>
            <a:xfrm>
              <a:off x="20604300" y="156768"/>
              <a:ext cx="682528" cy="995849"/>
            </a:xfrm>
            <a:custGeom>
              <a:avLst/>
              <a:gdLst>
                <a:gd name="connsiteX0" fmla="*/ 484169 w 505576"/>
                <a:gd name="connsiteY0" fmla="*/ 14120 h 829874"/>
                <a:gd name="connsiteX1" fmla="*/ 484169 w 505576"/>
                <a:gd name="connsiteY1" fmla="*/ 20952 h 829874"/>
                <a:gd name="connsiteX2" fmla="*/ 481436 w 505576"/>
                <a:gd name="connsiteY2" fmla="*/ 18788 h 829874"/>
                <a:gd name="connsiteX3" fmla="*/ 478362 w 505576"/>
                <a:gd name="connsiteY3" fmla="*/ 17536 h 829874"/>
                <a:gd name="connsiteX4" fmla="*/ 478476 w 505576"/>
                <a:gd name="connsiteY4" fmla="*/ 17422 h 829874"/>
                <a:gd name="connsiteX5" fmla="*/ 482348 w 505576"/>
                <a:gd name="connsiteY5" fmla="*/ 15144 h 829874"/>
                <a:gd name="connsiteX6" fmla="*/ 483144 w 505576"/>
                <a:gd name="connsiteY6" fmla="*/ 14689 h 829874"/>
                <a:gd name="connsiteX7" fmla="*/ 484169 w 505576"/>
                <a:gd name="connsiteY7" fmla="*/ 14120 h 829874"/>
                <a:gd name="connsiteX8" fmla="*/ 21180 w 505576"/>
                <a:gd name="connsiteY8" fmla="*/ 809264 h 829874"/>
                <a:gd name="connsiteX9" fmla="*/ 23798 w 505576"/>
                <a:gd name="connsiteY9" fmla="*/ 811314 h 829874"/>
                <a:gd name="connsiteX10" fmla="*/ 26873 w 505576"/>
                <a:gd name="connsiteY10" fmla="*/ 812566 h 829874"/>
                <a:gd name="connsiteX11" fmla="*/ 23457 w 505576"/>
                <a:gd name="connsiteY11" fmla="*/ 814616 h 829874"/>
                <a:gd name="connsiteX12" fmla="*/ 22888 w 505576"/>
                <a:gd name="connsiteY12" fmla="*/ 814957 h 829874"/>
                <a:gd name="connsiteX13" fmla="*/ 22318 w 505576"/>
                <a:gd name="connsiteY13" fmla="*/ 815299 h 829874"/>
                <a:gd name="connsiteX14" fmla="*/ 21180 w 505576"/>
                <a:gd name="connsiteY14" fmla="*/ 815982 h 829874"/>
                <a:gd name="connsiteX15" fmla="*/ 21180 w 505576"/>
                <a:gd name="connsiteY15" fmla="*/ 809264 h 829874"/>
                <a:gd name="connsiteX16" fmla="*/ 485877 w 505576"/>
                <a:gd name="connsiteY16" fmla="*/ 0 h 829874"/>
                <a:gd name="connsiteX17" fmla="*/ 482575 w 505576"/>
                <a:gd name="connsiteY17" fmla="*/ 1936 h 829874"/>
                <a:gd name="connsiteX18" fmla="*/ 477565 w 505576"/>
                <a:gd name="connsiteY18" fmla="*/ 4783 h 829874"/>
                <a:gd name="connsiteX19" fmla="*/ 477451 w 505576"/>
                <a:gd name="connsiteY19" fmla="*/ 4783 h 829874"/>
                <a:gd name="connsiteX20" fmla="*/ 472669 w 505576"/>
                <a:gd name="connsiteY20" fmla="*/ 7629 h 829874"/>
                <a:gd name="connsiteX21" fmla="*/ 467658 w 505576"/>
                <a:gd name="connsiteY21" fmla="*/ 10476 h 829874"/>
                <a:gd name="connsiteX22" fmla="*/ 19130 w 505576"/>
                <a:gd name="connsiteY22" fmla="*/ 269413 h 829874"/>
                <a:gd name="connsiteX23" fmla="*/ 18788 w 505576"/>
                <a:gd name="connsiteY23" fmla="*/ 269641 h 829874"/>
                <a:gd name="connsiteX24" fmla="*/ 11842 w 505576"/>
                <a:gd name="connsiteY24" fmla="*/ 273740 h 829874"/>
                <a:gd name="connsiteX25" fmla="*/ 9451 w 505576"/>
                <a:gd name="connsiteY25" fmla="*/ 275221 h 829874"/>
                <a:gd name="connsiteX26" fmla="*/ 9337 w 505576"/>
                <a:gd name="connsiteY26" fmla="*/ 275221 h 829874"/>
                <a:gd name="connsiteX27" fmla="*/ 8882 w 505576"/>
                <a:gd name="connsiteY27" fmla="*/ 275562 h 829874"/>
                <a:gd name="connsiteX28" fmla="*/ 0 w 505576"/>
                <a:gd name="connsiteY28" fmla="*/ 281028 h 829874"/>
                <a:gd name="connsiteX29" fmla="*/ 4896 w 505576"/>
                <a:gd name="connsiteY29" fmla="*/ 283988 h 829874"/>
                <a:gd name="connsiteX30" fmla="*/ 5124 w 505576"/>
                <a:gd name="connsiteY30" fmla="*/ 284102 h 829874"/>
                <a:gd name="connsiteX31" fmla="*/ 8882 w 505576"/>
                <a:gd name="connsiteY31" fmla="*/ 286379 h 829874"/>
                <a:gd name="connsiteX32" fmla="*/ 9679 w 505576"/>
                <a:gd name="connsiteY32" fmla="*/ 286835 h 829874"/>
                <a:gd name="connsiteX33" fmla="*/ 9793 w 505576"/>
                <a:gd name="connsiteY33" fmla="*/ 801294 h 829874"/>
                <a:gd name="connsiteX34" fmla="*/ 9793 w 505576"/>
                <a:gd name="connsiteY34" fmla="*/ 824295 h 829874"/>
                <a:gd name="connsiteX35" fmla="*/ 11501 w 505576"/>
                <a:gd name="connsiteY35" fmla="*/ 825206 h 829874"/>
                <a:gd name="connsiteX36" fmla="*/ 14575 w 505576"/>
                <a:gd name="connsiteY36" fmla="*/ 826914 h 829874"/>
                <a:gd name="connsiteX37" fmla="*/ 16625 w 505576"/>
                <a:gd name="connsiteY37" fmla="*/ 828052 h 829874"/>
                <a:gd name="connsiteX38" fmla="*/ 16625 w 505576"/>
                <a:gd name="connsiteY38" fmla="*/ 828166 h 829874"/>
                <a:gd name="connsiteX39" fmla="*/ 19244 w 505576"/>
                <a:gd name="connsiteY39" fmla="*/ 829647 h 829874"/>
                <a:gd name="connsiteX40" fmla="*/ 19813 w 505576"/>
                <a:gd name="connsiteY40" fmla="*/ 829874 h 829874"/>
                <a:gd name="connsiteX41" fmla="*/ 26532 w 505576"/>
                <a:gd name="connsiteY41" fmla="*/ 826003 h 829874"/>
                <a:gd name="connsiteX42" fmla="*/ 27784 w 505576"/>
                <a:gd name="connsiteY42" fmla="*/ 825320 h 829874"/>
                <a:gd name="connsiteX43" fmla="*/ 28581 w 505576"/>
                <a:gd name="connsiteY43" fmla="*/ 824864 h 829874"/>
                <a:gd name="connsiteX44" fmla="*/ 29492 w 505576"/>
                <a:gd name="connsiteY44" fmla="*/ 824295 h 829874"/>
                <a:gd name="connsiteX45" fmla="*/ 37690 w 505576"/>
                <a:gd name="connsiteY45" fmla="*/ 819512 h 829874"/>
                <a:gd name="connsiteX46" fmla="*/ 47597 w 505576"/>
                <a:gd name="connsiteY46" fmla="*/ 813819 h 829874"/>
                <a:gd name="connsiteX47" fmla="*/ 491115 w 505576"/>
                <a:gd name="connsiteY47" fmla="*/ 557842 h 829874"/>
                <a:gd name="connsiteX48" fmla="*/ 496012 w 505576"/>
                <a:gd name="connsiteY48" fmla="*/ 554882 h 829874"/>
                <a:gd name="connsiteX49" fmla="*/ 505576 w 505576"/>
                <a:gd name="connsiteY49" fmla="*/ 548960 h 829874"/>
                <a:gd name="connsiteX50" fmla="*/ 495556 w 505576"/>
                <a:gd name="connsiteY50" fmla="*/ 543267 h 829874"/>
                <a:gd name="connsiteX51" fmla="*/ 495556 w 505576"/>
                <a:gd name="connsiteY51" fmla="*/ 9337 h 829874"/>
                <a:gd name="connsiteX52" fmla="*/ 495442 w 505576"/>
                <a:gd name="connsiteY52" fmla="*/ 6377 h 829874"/>
                <a:gd name="connsiteX53" fmla="*/ 494987 w 505576"/>
                <a:gd name="connsiteY53" fmla="*/ 6035 h 829874"/>
                <a:gd name="connsiteX54" fmla="*/ 485877 w 505576"/>
                <a:gd name="connsiteY54" fmla="*/ 0 h 829874"/>
                <a:gd name="connsiteX55" fmla="*/ 485877 w 505576"/>
                <a:gd name="connsiteY55" fmla="*/ 0 h 829874"/>
                <a:gd name="connsiteX56" fmla="*/ 38829 w 505576"/>
                <a:gd name="connsiteY56" fmla="*/ 280800 h 829874"/>
                <a:gd name="connsiteX57" fmla="*/ 162149 w 505576"/>
                <a:gd name="connsiteY57" fmla="*/ 209632 h 829874"/>
                <a:gd name="connsiteX58" fmla="*/ 475743 w 505576"/>
                <a:gd name="connsiteY58" fmla="*/ 28581 h 829874"/>
                <a:gd name="connsiteX59" fmla="*/ 475743 w 505576"/>
                <a:gd name="connsiteY59" fmla="*/ 543837 h 829874"/>
                <a:gd name="connsiteX60" fmla="*/ 29492 w 505576"/>
                <a:gd name="connsiteY60" fmla="*/ 801521 h 829874"/>
                <a:gd name="connsiteX61" fmla="*/ 29492 w 505576"/>
                <a:gd name="connsiteY61" fmla="*/ 286266 h 829874"/>
                <a:gd name="connsiteX62" fmla="*/ 29492 w 505576"/>
                <a:gd name="connsiteY62" fmla="*/ 286152 h 829874"/>
                <a:gd name="connsiteX63" fmla="*/ 38829 w 505576"/>
                <a:gd name="connsiteY63" fmla="*/ 280800 h 829874"/>
                <a:gd name="connsiteX64" fmla="*/ 38829 w 505576"/>
                <a:gd name="connsiteY64" fmla="*/ 280800 h 829874"/>
                <a:gd name="connsiteX65" fmla="*/ 38829 w 505576"/>
                <a:gd name="connsiteY65" fmla="*/ 280800 h 829874"/>
                <a:gd name="connsiteX66" fmla="*/ 29492 w 505576"/>
                <a:gd name="connsiteY66" fmla="*/ 286152 h 829874"/>
                <a:gd name="connsiteX67" fmla="*/ 38829 w 505576"/>
                <a:gd name="connsiteY67" fmla="*/ 280800 h 829874"/>
                <a:gd name="connsiteX68" fmla="*/ 38829 w 505576"/>
                <a:gd name="connsiteY68" fmla="*/ 280800 h 829874"/>
                <a:gd name="connsiteX69" fmla="*/ 38829 w 505576"/>
                <a:gd name="connsiteY69" fmla="*/ 280800 h 829874"/>
                <a:gd name="connsiteX70" fmla="*/ 38829 w 505576"/>
                <a:gd name="connsiteY70" fmla="*/ 280800 h 829874"/>
                <a:gd name="connsiteX71" fmla="*/ 38829 w 505576"/>
                <a:gd name="connsiteY71" fmla="*/ 280800 h 829874"/>
                <a:gd name="connsiteX72" fmla="*/ 38829 w 505576"/>
                <a:gd name="connsiteY72" fmla="*/ 280800 h 829874"/>
                <a:gd name="connsiteX73" fmla="*/ 38829 w 505576"/>
                <a:gd name="connsiteY73" fmla="*/ 280800 h 829874"/>
                <a:gd name="connsiteX74" fmla="*/ 38829 w 505576"/>
                <a:gd name="connsiteY74" fmla="*/ 280800 h 829874"/>
                <a:gd name="connsiteX75" fmla="*/ 38829 w 505576"/>
                <a:gd name="connsiteY75" fmla="*/ 280800 h 829874"/>
                <a:gd name="connsiteX76" fmla="*/ 29492 w 505576"/>
                <a:gd name="connsiteY76" fmla="*/ 286152 h 829874"/>
                <a:gd name="connsiteX77" fmla="*/ 29492 w 505576"/>
                <a:gd name="connsiteY77" fmla="*/ 286266 h 829874"/>
                <a:gd name="connsiteX78" fmla="*/ 38829 w 505576"/>
                <a:gd name="connsiteY78" fmla="*/ 280800 h 829874"/>
                <a:gd name="connsiteX79" fmla="*/ 38829 w 505576"/>
                <a:gd name="connsiteY79" fmla="*/ 280800 h 829874"/>
                <a:gd name="connsiteX80" fmla="*/ 38829 w 505576"/>
                <a:gd name="connsiteY80" fmla="*/ 280800 h 829874"/>
                <a:gd name="connsiteX81" fmla="*/ 38829 w 505576"/>
                <a:gd name="connsiteY81" fmla="*/ 280914 h 829874"/>
                <a:gd name="connsiteX82" fmla="*/ 38829 w 505576"/>
                <a:gd name="connsiteY82" fmla="*/ 280914 h 829874"/>
                <a:gd name="connsiteX83" fmla="*/ 38829 w 505576"/>
                <a:gd name="connsiteY83" fmla="*/ 280914 h 829874"/>
                <a:gd name="connsiteX84" fmla="*/ 38829 w 505576"/>
                <a:gd name="connsiteY84" fmla="*/ 280914 h 829874"/>
                <a:gd name="connsiteX85" fmla="*/ 38829 w 505576"/>
                <a:gd name="connsiteY85" fmla="*/ 280914 h 829874"/>
                <a:gd name="connsiteX86" fmla="*/ 38829 w 505576"/>
                <a:gd name="connsiteY86" fmla="*/ 280914 h 829874"/>
                <a:gd name="connsiteX87" fmla="*/ 38829 w 505576"/>
                <a:gd name="connsiteY87" fmla="*/ 280914 h 829874"/>
                <a:gd name="connsiteX88" fmla="*/ 38829 w 505576"/>
                <a:gd name="connsiteY88" fmla="*/ 280914 h 829874"/>
                <a:gd name="connsiteX89" fmla="*/ 38829 w 505576"/>
                <a:gd name="connsiteY89" fmla="*/ 280914 h 829874"/>
                <a:gd name="connsiteX90" fmla="*/ 38829 w 505576"/>
                <a:gd name="connsiteY90" fmla="*/ 280914 h 829874"/>
                <a:gd name="connsiteX91" fmla="*/ 29492 w 505576"/>
                <a:gd name="connsiteY91" fmla="*/ 286266 h 829874"/>
                <a:gd name="connsiteX92" fmla="*/ 29492 w 505576"/>
                <a:gd name="connsiteY92" fmla="*/ 286152 h 829874"/>
                <a:gd name="connsiteX93" fmla="*/ 29492 w 505576"/>
                <a:gd name="connsiteY93" fmla="*/ 286266 h 829874"/>
                <a:gd name="connsiteX94" fmla="*/ 38829 w 505576"/>
                <a:gd name="connsiteY94" fmla="*/ 280914 h 829874"/>
                <a:gd name="connsiteX95" fmla="*/ 38829 w 505576"/>
                <a:gd name="connsiteY95" fmla="*/ 280914 h 829874"/>
                <a:gd name="connsiteX96" fmla="*/ 38829 w 505576"/>
                <a:gd name="connsiteY96" fmla="*/ 280914 h 829874"/>
                <a:gd name="connsiteX97" fmla="*/ 38829 w 505576"/>
                <a:gd name="connsiteY97" fmla="*/ 280914 h 829874"/>
                <a:gd name="connsiteX98" fmla="*/ 38829 w 505576"/>
                <a:gd name="connsiteY98" fmla="*/ 280914 h 829874"/>
                <a:gd name="connsiteX99" fmla="*/ 38829 w 505576"/>
                <a:gd name="connsiteY99" fmla="*/ 280914 h 829874"/>
                <a:gd name="connsiteX100" fmla="*/ 29492 w 505576"/>
                <a:gd name="connsiteY100" fmla="*/ 286266 h 829874"/>
                <a:gd name="connsiteX101" fmla="*/ 38829 w 505576"/>
                <a:gd name="connsiteY101" fmla="*/ 280914 h 829874"/>
                <a:gd name="connsiteX102" fmla="*/ 38829 w 505576"/>
                <a:gd name="connsiteY102" fmla="*/ 280914 h 829874"/>
                <a:gd name="connsiteX103" fmla="*/ 29492 w 505576"/>
                <a:gd name="connsiteY103" fmla="*/ 286152 h 829874"/>
                <a:gd name="connsiteX104" fmla="*/ 29492 w 505576"/>
                <a:gd name="connsiteY104" fmla="*/ 286152 h 829874"/>
                <a:gd name="connsiteX105" fmla="*/ 29492 w 505576"/>
                <a:gd name="connsiteY105" fmla="*/ 286152 h 829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505576" h="829874">
                  <a:moveTo>
                    <a:pt x="484169" y="14120"/>
                  </a:moveTo>
                  <a:lnTo>
                    <a:pt x="484169" y="20952"/>
                  </a:lnTo>
                  <a:cubicBezTo>
                    <a:pt x="483372" y="20041"/>
                    <a:pt x="482461" y="19358"/>
                    <a:pt x="481436" y="18788"/>
                  </a:cubicBezTo>
                  <a:cubicBezTo>
                    <a:pt x="480412" y="18219"/>
                    <a:pt x="479387" y="17763"/>
                    <a:pt x="478362" y="17536"/>
                  </a:cubicBezTo>
                  <a:lnTo>
                    <a:pt x="478476" y="17422"/>
                  </a:lnTo>
                  <a:lnTo>
                    <a:pt x="482348" y="15144"/>
                  </a:lnTo>
                  <a:cubicBezTo>
                    <a:pt x="482575" y="15031"/>
                    <a:pt x="482917" y="14917"/>
                    <a:pt x="483144" y="14689"/>
                  </a:cubicBezTo>
                  <a:lnTo>
                    <a:pt x="484169" y="14120"/>
                  </a:lnTo>
                  <a:moveTo>
                    <a:pt x="21180" y="809264"/>
                  </a:moveTo>
                  <a:cubicBezTo>
                    <a:pt x="21977" y="810061"/>
                    <a:pt x="22774" y="810744"/>
                    <a:pt x="23798" y="811314"/>
                  </a:cubicBezTo>
                  <a:cubicBezTo>
                    <a:pt x="24823" y="811883"/>
                    <a:pt x="25848" y="812339"/>
                    <a:pt x="26873" y="812566"/>
                  </a:cubicBezTo>
                  <a:lnTo>
                    <a:pt x="23457" y="814616"/>
                  </a:lnTo>
                  <a:lnTo>
                    <a:pt x="22888" y="814957"/>
                  </a:lnTo>
                  <a:lnTo>
                    <a:pt x="22318" y="815299"/>
                  </a:lnTo>
                  <a:lnTo>
                    <a:pt x="21180" y="815982"/>
                  </a:lnTo>
                  <a:lnTo>
                    <a:pt x="21180" y="809264"/>
                  </a:lnTo>
                  <a:moveTo>
                    <a:pt x="485877" y="0"/>
                  </a:moveTo>
                  <a:lnTo>
                    <a:pt x="482575" y="1936"/>
                  </a:lnTo>
                  <a:lnTo>
                    <a:pt x="477565" y="4783"/>
                  </a:lnTo>
                  <a:lnTo>
                    <a:pt x="477451" y="4783"/>
                  </a:lnTo>
                  <a:lnTo>
                    <a:pt x="472669" y="7629"/>
                  </a:lnTo>
                  <a:lnTo>
                    <a:pt x="467658" y="10476"/>
                  </a:lnTo>
                  <a:lnTo>
                    <a:pt x="19130" y="269413"/>
                  </a:lnTo>
                  <a:lnTo>
                    <a:pt x="18788" y="269641"/>
                  </a:lnTo>
                  <a:lnTo>
                    <a:pt x="11842" y="273740"/>
                  </a:lnTo>
                  <a:lnTo>
                    <a:pt x="9451" y="275221"/>
                  </a:lnTo>
                  <a:lnTo>
                    <a:pt x="9337" y="275221"/>
                  </a:lnTo>
                  <a:lnTo>
                    <a:pt x="8882" y="275562"/>
                  </a:lnTo>
                  <a:lnTo>
                    <a:pt x="0" y="281028"/>
                  </a:lnTo>
                  <a:lnTo>
                    <a:pt x="4896" y="283988"/>
                  </a:lnTo>
                  <a:lnTo>
                    <a:pt x="5124" y="284102"/>
                  </a:lnTo>
                  <a:lnTo>
                    <a:pt x="8882" y="286379"/>
                  </a:lnTo>
                  <a:lnTo>
                    <a:pt x="9679" y="286835"/>
                  </a:lnTo>
                  <a:lnTo>
                    <a:pt x="9793" y="801294"/>
                  </a:lnTo>
                  <a:lnTo>
                    <a:pt x="9793" y="824295"/>
                  </a:lnTo>
                  <a:lnTo>
                    <a:pt x="11501" y="825206"/>
                  </a:lnTo>
                  <a:lnTo>
                    <a:pt x="14575" y="826914"/>
                  </a:lnTo>
                  <a:lnTo>
                    <a:pt x="16625" y="828052"/>
                  </a:lnTo>
                  <a:lnTo>
                    <a:pt x="16625" y="828166"/>
                  </a:lnTo>
                  <a:lnTo>
                    <a:pt x="19244" y="829647"/>
                  </a:lnTo>
                  <a:lnTo>
                    <a:pt x="19813" y="829874"/>
                  </a:lnTo>
                  <a:lnTo>
                    <a:pt x="26532" y="826003"/>
                  </a:lnTo>
                  <a:lnTo>
                    <a:pt x="27784" y="825320"/>
                  </a:lnTo>
                  <a:lnTo>
                    <a:pt x="28581" y="824864"/>
                  </a:lnTo>
                  <a:lnTo>
                    <a:pt x="29492" y="824295"/>
                  </a:lnTo>
                  <a:lnTo>
                    <a:pt x="37690" y="819512"/>
                  </a:lnTo>
                  <a:lnTo>
                    <a:pt x="47597" y="813819"/>
                  </a:lnTo>
                  <a:lnTo>
                    <a:pt x="491115" y="557842"/>
                  </a:lnTo>
                  <a:lnTo>
                    <a:pt x="496012" y="554882"/>
                  </a:lnTo>
                  <a:lnTo>
                    <a:pt x="505576" y="548960"/>
                  </a:lnTo>
                  <a:lnTo>
                    <a:pt x="495556" y="543267"/>
                  </a:lnTo>
                  <a:lnTo>
                    <a:pt x="495556" y="9337"/>
                  </a:lnTo>
                  <a:lnTo>
                    <a:pt x="495442" y="6377"/>
                  </a:lnTo>
                  <a:lnTo>
                    <a:pt x="494987" y="6035"/>
                  </a:lnTo>
                  <a:lnTo>
                    <a:pt x="485877" y="0"/>
                  </a:lnTo>
                  <a:lnTo>
                    <a:pt x="485877" y="0"/>
                  </a:lnTo>
                  <a:close/>
                  <a:moveTo>
                    <a:pt x="38829" y="280800"/>
                  </a:moveTo>
                  <a:lnTo>
                    <a:pt x="162149" y="209632"/>
                  </a:lnTo>
                  <a:lnTo>
                    <a:pt x="475743" y="28581"/>
                  </a:lnTo>
                  <a:lnTo>
                    <a:pt x="475743" y="543837"/>
                  </a:lnTo>
                  <a:lnTo>
                    <a:pt x="29492" y="801521"/>
                  </a:lnTo>
                  <a:lnTo>
                    <a:pt x="29492" y="286266"/>
                  </a:lnTo>
                  <a:lnTo>
                    <a:pt x="29492" y="286152"/>
                  </a:lnTo>
                  <a:lnTo>
                    <a:pt x="38829" y="280800"/>
                  </a:lnTo>
                  <a:lnTo>
                    <a:pt x="38829" y="280800"/>
                  </a:lnTo>
                  <a:close/>
                  <a:moveTo>
                    <a:pt x="38829" y="280800"/>
                  </a:moveTo>
                  <a:lnTo>
                    <a:pt x="29492" y="286152"/>
                  </a:lnTo>
                  <a:lnTo>
                    <a:pt x="38829" y="280800"/>
                  </a:lnTo>
                  <a:lnTo>
                    <a:pt x="38829" y="280800"/>
                  </a:lnTo>
                  <a:lnTo>
                    <a:pt x="38829" y="280800"/>
                  </a:lnTo>
                  <a:lnTo>
                    <a:pt x="38829" y="280800"/>
                  </a:lnTo>
                  <a:close/>
                  <a:moveTo>
                    <a:pt x="38829" y="280800"/>
                  </a:moveTo>
                  <a:lnTo>
                    <a:pt x="38829" y="280800"/>
                  </a:lnTo>
                  <a:lnTo>
                    <a:pt x="38829" y="280800"/>
                  </a:lnTo>
                  <a:lnTo>
                    <a:pt x="38829" y="280800"/>
                  </a:lnTo>
                  <a:close/>
                  <a:moveTo>
                    <a:pt x="38829" y="280800"/>
                  </a:moveTo>
                  <a:lnTo>
                    <a:pt x="29492" y="286152"/>
                  </a:lnTo>
                  <a:lnTo>
                    <a:pt x="29492" y="286266"/>
                  </a:lnTo>
                  <a:lnTo>
                    <a:pt x="38829" y="280800"/>
                  </a:lnTo>
                  <a:lnTo>
                    <a:pt x="38829" y="280800"/>
                  </a:lnTo>
                  <a:lnTo>
                    <a:pt x="38829" y="280800"/>
                  </a:lnTo>
                  <a:close/>
                  <a:moveTo>
                    <a:pt x="38829" y="280914"/>
                  </a:moveTo>
                  <a:lnTo>
                    <a:pt x="38829" y="280914"/>
                  </a:lnTo>
                  <a:lnTo>
                    <a:pt x="38829" y="280914"/>
                  </a:lnTo>
                  <a:close/>
                  <a:moveTo>
                    <a:pt x="38829" y="280914"/>
                  </a:moveTo>
                  <a:lnTo>
                    <a:pt x="38829" y="280914"/>
                  </a:lnTo>
                  <a:lnTo>
                    <a:pt x="38829" y="280914"/>
                  </a:lnTo>
                  <a:close/>
                  <a:moveTo>
                    <a:pt x="38829" y="280914"/>
                  </a:moveTo>
                  <a:lnTo>
                    <a:pt x="38829" y="280914"/>
                  </a:lnTo>
                  <a:lnTo>
                    <a:pt x="38829" y="280914"/>
                  </a:lnTo>
                  <a:close/>
                  <a:moveTo>
                    <a:pt x="38829" y="280914"/>
                  </a:moveTo>
                  <a:lnTo>
                    <a:pt x="29492" y="286266"/>
                  </a:lnTo>
                  <a:lnTo>
                    <a:pt x="29492" y="286152"/>
                  </a:lnTo>
                  <a:lnTo>
                    <a:pt x="29492" y="286266"/>
                  </a:lnTo>
                  <a:lnTo>
                    <a:pt x="38829" y="280914"/>
                  </a:lnTo>
                  <a:lnTo>
                    <a:pt x="38829" y="280914"/>
                  </a:lnTo>
                  <a:close/>
                  <a:moveTo>
                    <a:pt x="38829" y="280914"/>
                  </a:moveTo>
                  <a:lnTo>
                    <a:pt x="38829" y="280914"/>
                  </a:lnTo>
                  <a:lnTo>
                    <a:pt x="38829" y="280914"/>
                  </a:lnTo>
                  <a:close/>
                  <a:moveTo>
                    <a:pt x="38829" y="280914"/>
                  </a:moveTo>
                  <a:lnTo>
                    <a:pt x="29492" y="286266"/>
                  </a:lnTo>
                  <a:lnTo>
                    <a:pt x="38829" y="280914"/>
                  </a:lnTo>
                  <a:lnTo>
                    <a:pt x="38829" y="280914"/>
                  </a:lnTo>
                  <a:close/>
                  <a:moveTo>
                    <a:pt x="29492" y="286152"/>
                  </a:moveTo>
                  <a:lnTo>
                    <a:pt x="29492" y="286152"/>
                  </a:lnTo>
                  <a:lnTo>
                    <a:pt x="29492" y="286152"/>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97" name="Freeform: Shape 838">
              <a:extLst>
                <a:ext uri="{FF2B5EF4-FFF2-40B4-BE49-F238E27FC236}">
                  <a16:creationId xmlns:a16="http://schemas.microsoft.com/office/drawing/2014/main" id="{33E7562A-2FB0-BC6A-2F80-0F0074631A71}"/>
                </a:ext>
              </a:extLst>
            </p:cNvPr>
            <p:cNvSpPr/>
            <p:nvPr/>
          </p:nvSpPr>
          <p:spPr>
            <a:xfrm>
              <a:off x="20629511" y="1138270"/>
              <a:ext cx="1229" cy="3006"/>
            </a:xfrm>
            <a:custGeom>
              <a:avLst/>
              <a:gdLst>
                <a:gd name="connsiteX0" fmla="*/ 0 w 910"/>
                <a:gd name="connsiteY0" fmla="*/ 0 h 2505"/>
                <a:gd name="connsiteX1" fmla="*/ 0 w 910"/>
                <a:gd name="connsiteY1" fmla="*/ 2278 h 2505"/>
                <a:gd name="connsiteX2" fmla="*/ 455 w 910"/>
                <a:gd name="connsiteY2" fmla="*/ 2505 h 2505"/>
                <a:gd name="connsiteX3" fmla="*/ 911 w 910"/>
                <a:gd name="connsiteY3" fmla="*/ 2278 h 2505"/>
                <a:gd name="connsiteX4" fmla="*/ 911 w 910"/>
                <a:gd name="connsiteY4" fmla="*/ 569 h 2505"/>
                <a:gd name="connsiteX5" fmla="*/ 0 w 910"/>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2505">
                  <a:moveTo>
                    <a:pt x="0" y="0"/>
                  </a:moveTo>
                  <a:lnTo>
                    <a:pt x="0" y="2278"/>
                  </a:lnTo>
                  <a:lnTo>
                    <a:pt x="455" y="2505"/>
                  </a:lnTo>
                  <a:lnTo>
                    <a:pt x="911" y="2278"/>
                  </a:lnTo>
                  <a:lnTo>
                    <a:pt x="911" y="569"/>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98" name="Freeform: Shape 839">
              <a:extLst>
                <a:ext uri="{FF2B5EF4-FFF2-40B4-BE49-F238E27FC236}">
                  <a16:creationId xmlns:a16="http://schemas.microsoft.com/office/drawing/2014/main" id="{FA863874-14C3-91A9-86BC-E33783D15AEF}"/>
                </a:ext>
              </a:extLst>
            </p:cNvPr>
            <p:cNvSpPr/>
            <p:nvPr/>
          </p:nvSpPr>
          <p:spPr>
            <a:xfrm>
              <a:off x="20616290" y="1117637"/>
              <a:ext cx="27824" cy="36893"/>
            </a:xfrm>
            <a:custGeom>
              <a:avLst/>
              <a:gdLst>
                <a:gd name="connsiteX0" fmla="*/ 0 w 20610"/>
                <a:gd name="connsiteY0" fmla="*/ 0 h 30744"/>
                <a:gd name="connsiteX1" fmla="*/ 0 w 20610"/>
                <a:gd name="connsiteY1" fmla="*/ 25279 h 30744"/>
                <a:gd name="connsiteX2" fmla="*/ 10818 w 20610"/>
                <a:gd name="connsiteY2" fmla="*/ 30745 h 30744"/>
                <a:gd name="connsiteX3" fmla="*/ 15600 w 20610"/>
                <a:gd name="connsiteY3" fmla="*/ 28012 h 30744"/>
                <a:gd name="connsiteX4" fmla="*/ 20610 w 20610"/>
                <a:gd name="connsiteY4" fmla="*/ 23571 h 30744"/>
                <a:gd name="connsiteX5" fmla="*/ 19699 w 20610"/>
                <a:gd name="connsiteY5" fmla="*/ 11615 h 30744"/>
                <a:gd name="connsiteX6" fmla="*/ 0 w 20610"/>
                <a:gd name="connsiteY6" fmla="*/ 0 h 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30744">
                  <a:moveTo>
                    <a:pt x="0" y="0"/>
                  </a:moveTo>
                  <a:lnTo>
                    <a:pt x="0" y="25279"/>
                  </a:lnTo>
                  <a:lnTo>
                    <a:pt x="10818" y="30745"/>
                  </a:lnTo>
                  <a:lnTo>
                    <a:pt x="15600" y="28012"/>
                  </a:lnTo>
                  <a:lnTo>
                    <a:pt x="20610" y="23571"/>
                  </a:lnTo>
                  <a:lnTo>
                    <a:pt x="19699" y="11615"/>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799" name="Freeform: Shape 841">
              <a:extLst>
                <a:ext uri="{FF2B5EF4-FFF2-40B4-BE49-F238E27FC236}">
                  <a16:creationId xmlns:a16="http://schemas.microsoft.com/office/drawing/2014/main" id="{DD1779D6-6366-14F9-0256-B56059F47D52}"/>
                </a:ext>
              </a:extLst>
            </p:cNvPr>
            <p:cNvSpPr/>
            <p:nvPr/>
          </p:nvSpPr>
          <p:spPr>
            <a:xfrm>
              <a:off x="20629511" y="493728"/>
              <a:ext cx="1229" cy="645224"/>
            </a:xfrm>
            <a:custGeom>
              <a:avLst/>
              <a:gdLst>
                <a:gd name="connsiteX0" fmla="*/ 455 w 910"/>
                <a:gd name="connsiteY0" fmla="*/ 0 h 537687"/>
                <a:gd name="connsiteX1" fmla="*/ 114 w 910"/>
                <a:gd name="connsiteY1" fmla="*/ 342 h 537687"/>
                <a:gd name="connsiteX2" fmla="*/ 0 w 910"/>
                <a:gd name="connsiteY2" fmla="*/ 537118 h 537687"/>
                <a:gd name="connsiteX3" fmla="*/ 911 w 910"/>
                <a:gd name="connsiteY3" fmla="*/ 537687 h 537687"/>
                <a:gd name="connsiteX4" fmla="*/ 911 w 910"/>
                <a:gd name="connsiteY4" fmla="*/ 342 h 537687"/>
                <a:gd name="connsiteX5" fmla="*/ 455 w 910"/>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537687">
                  <a:moveTo>
                    <a:pt x="455" y="0"/>
                  </a:moveTo>
                  <a:lnTo>
                    <a:pt x="114" y="342"/>
                  </a:lnTo>
                  <a:lnTo>
                    <a:pt x="0" y="537118"/>
                  </a:lnTo>
                  <a:lnTo>
                    <a:pt x="911" y="537687"/>
                  </a:lnTo>
                  <a:lnTo>
                    <a:pt x="911" y="342"/>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00" name="Freeform: Shape 842">
              <a:extLst>
                <a:ext uri="{FF2B5EF4-FFF2-40B4-BE49-F238E27FC236}">
                  <a16:creationId xmlns:a16="http://schemas.microsoft.com/office/drawing/2014/main" id="{53366B06-D1A5-A792-7EEC-821FB5F25C4D}"/>
                </a:ext>
              </a:extLst>
            </p:cNvPr>
            <p:cNvSpPr/>
            <p:nvPr/>
          </p:nvSpPr>
          <p:spPr>
            <a:xfrm>
              <a:off x="20616290" y="480337"/>
              <a:ext cx="27824" cy="679111"/>
            </a:xfrm>
            <a:custGeom>
              <a:avLst/>
              <a:gdLst>
                <a:gd name="connsiteX0" fmla="*/ 9907 w 20610"/>
                <a:gd name="connsiteY0" fmla="*/ 0 h 565926"/>
                <a:gd name="connsiteX1" fmla="*/ 0 w 20610"/>
                <a:gd name="connsiteY1" fmla="*/ 5693 h 565926"/>
                <a:gd name="connsiteX2" fmla="*/ 0 w 20610"/>
                <a:gd name="connsiteY2" fmla="*/ 553971 h 565926"/>
                <a:gd name="connsiteX3" fmla="*/ 20610 w 20610"/>
                <a:gd name="connsiteY3" fmla="*/ 565927 h 565926"/>
                <a:gd name="connsiteX4" fmla="*/ 20610 w 20610"/>
                <a:gd name="connsiteY4" fmla="*/ 11501 h 565926"/>
                <a:gd name="connsiteX5" fmla="*/ 20155 w 20610"/>
                <a:gd name="connsiteY5" fmla="*/ 5580 h 565926"/>
                <a:gd name="connsiteX6" fmla="*/ 9907 w 20610"/>
                <a:gd name="connsiteY6" fmla="*/ 0 h 56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565926">
                  <a:moveTo>
                    <a:pt x="9907" y="0"/>
                  </a:moveTo>
                  <a:lnTo>
                    <a:pt x="0" y="5693"/>
                  </a:lnTo>
                  <a:lnTo>
                    <a:pt x="0" y="553971"/>
                  </a:lnTo>
                  <a:lnTo>
                    <a:pt x="20610" y="565927"/>
                  </a:lnTo>
                  <a:lnTo>
                    <a:pt x="20610" y="11501"/>
                  </a:lnTo>
                  <a:lnTo>
                    <a:pt x="20155" y="5580"/>
                  </a:lnTo>
                  <a:lnTo>
                    <a:pt x="9907"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01" name="Freeform: Shape 845">
              <a:extLst>
                <a:ext uri="{FF2B5EF4-FFF2-40B4-BE49-F238E27FC236}">
                  <a16:creationId xmlns:a16="http://schemas.microsoft.com/office/drawing/2014/main" id="{74E416F5-08FF-B4CE-DE93-C8C68DC9E371}"/>
                </a:ext>
              </a:extLst>
            </p:cNvPr>
            <p:cNvSpPr/>
            <p:nvPr/>
          </p:nvSpPr>
          <p:spPr>
            <a:xfrm>
              <a:off x="20639502" y="806502"/>
              <a:ext cx="1259141" cy="648367"/>
            </a:xfrm>
            <a:custGeom>
              <a:avLst/>
              <a:gdLst>
                <a:gd name="connsiteX0" fmla="*/ 466406 w 932697"/>
                <a:gd name="connsiteY0" fmla="*/ 13095 h 540306"/>
                <a:gd name="connsiteX1" fmla="*/ 911290 w 932697"/>
                <a:gd name="connsiteY1" fmla="*/ 269982 h 540306"/>
                <a:gd name="connsiteX2" fmla="*/ 465722 w 932697"/>
                <a:gd name="connsiteY2" fmla="*/ 527098 h 540306"/>
                <a:gd name="connsiteX3" fmla="*/ 20838 w 932697"/>
                <a:gd name="connsiteY3" fmla="*/ 270210 h 540306"/>
                <a:gd name="connsiteX4" fmla="*/ 466406 w 932697"/>
                <a:gd name="connsiteY4" fmla="*/ 13095 h 540306"/>
                <a:gd name="connsiteX5" fmla="*/ 466406 w 932697"/>
                <a:gd name="connsiteY5" fmla="*/ 0 h 540306"/>
                <a:gd name="connsiteX6" fmla="*/ 0 w 932697"/>
                <a:gd name="connsiteY6" fmla="*/ 269185 h 540306"/>
                <a:gd name="connsiteX7" fmla="*/ 456 w 932697"/>
                <a:gd name="connsiteY7" fmla="*/ 269413 h 540306"/>
                <a:gd name="connsiteX8" fmla="*/ 456 w 932697"/>
                <a:gd name="connsiteY8" fmla="*/ 271577 h 540306"/>
                <a:gd name="connsiteX9" fmla="*/ 465722 w 932697"/>
                <a:gd name="connsiteY9" fmla="*/ 540307 h 540306"/>
                <a:gd name="connsiteX10" fmla="*/ 932128 w 932697"/>
                <a:gd name="connsiteY10" fmla="*/ 271121 h 540306"/>
                <a:gd name="connsiteX11" fmla="*/ 932242 w 932697"/>
                <a:gd name="connsiteY11" fmla="*/ 271235 h 540306"/>
                <a:gd name="connsiteX12" fmla="*/ 932242 w 932697"/>
                <a:gd name="connsiteY12" fmla="*/ 269527 h 540306"/>
                <a:gd name="connsiteX13" fmla="*/ 932698 w 932697"/>
                <a:gd name="connsiteY13" fmla="*/ 269299 h 540306"/>
                <a:gd name="connsiteX14" fmla="*/ 466406 w 932697"/>
                <a:gd name="connsiteY14" fmla="*/ 0 h 540306"/>
                <a:gd name="connsiteX15" fmla="*/ 466406 w 932697"/>
                <a:gd name="connsiteY15" fmla="*/ 0 h 54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2697" h="540306">
                  <a:moveTo>
                    <a:pt x="466406" y="13095"/>
                  </a:moveTo>
                  <a:lnTo>
                    <a:pt x="911290" y="269982"/>
                  </a:lnTo>
                  <a:lnTo>
                    <a:pt x="465722" y="527098"/>
                  </a:lnTo>
                  <a:lnTo>
                    <a:pt x="20838" y="270210"/>
                  </a:lnTo>
                  <a:lnTo>
                    <a:pt x="466406" y="13095"/>
                  </a:lnTo>
                  <a:moveTo>
                    <a:pt x="466406" y="0"/>
                  </a:moveTo>
                  <a:lnTo>
                    <a:pt x="0" y="269185"/>
                  </a:lnTo>
                  <a:lnTo>
                    <a:pt x="456" y="269413"/>
                  </a:lnTo>
                  <a:lnTo>
                    <a:pt x="456" y="271577"/>
                  </a:lnTo>
                  <a:lnTo>
                    <a:pt x="465722" y="540307"/>
                  </a:lnTo>
                  <a:lnTo>
                    <a:pt x="932128" y="271121"/>
                  </a:lnTo>
                  <a:lnTo>
                    <a:pt x="932242" y="271235"/>
                  </a:lnTo>
                  <a:lnTo>
                    <a:pt x="932242" y="269527"/>
                  </a:lnTo>
                  <a:lnTo>
                    <a:pt x="932698" y="269299"/>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02" name="Freeform: Shape 846">
              <a:extLst>
                <a:ext uri="{FF2B5EF4-FFF2-40B4-BE49-F238E27FC236}">
                  <a16:creationId xmlns:a16="http://schemas.microsoft.com/office/drawing/2014/main" id="{5A0A0C60-6715-354F-671F-7DF17972E6D1}"/>
                </a:ext>
              </a:extLst>
            </p:cNvPr>
            <p:cNvSpPr/>
            <p:nvPr/>
          </p:nvSpPr>
          <p:spPr>
            <a:xfrm>
              <a:off x="20613216" y="792838"/>
              <a:ext cx="1312636" cy="675696"/>
            </a:xfrm>
            <a:custGeom>
              <a:avLst/>
              <a:gdLst>
                <a:gd name="connsiteX0" fmla="*/ 944540 w 972323"/>
                <a:gd name="connsiteY0" fmla="*/ 277953 h 563080"/>
                <a:gd name="connsiteX1" fmla="*/ 949208 w 972323"/>
                <a:gd name="connsiteY1" fmla="*/ 280686 h 563080"/>
                <a:gd name="connsiteX2" fmla="*/ 951258 w 972323"/>
                <a:gd name="connsiteY2" fmla="*/ 281825 h 563080"/>
                <a:gd name="connsiteX3" fmla="*/ 951030 w 972323"/>
                <a:gd name="connsiteY3" fmla="*/ 282280 h 563080"/>
                <a:gd name="connsiteX4" fmla="*/ 946020 w 972323"/>
                <a:gd name="connsiteY4" fmla="*/ 283875 h 563080"/>
                <a:gd name="connsiteX5" fmla="*/ 944540 w 972323"/>
                <a:gd name="connsiteY5" fmla="*/ 284672 h 563080"/>
                <a:gd name="connsiteX6" fmla="*/ 944995 w 972323"/>
                <a:gd name="connsiteY6" fmla="*/ 281369 h 563080"/>
                <a:gd name="connsiteX7" fmla="*/ 944540 w 972323"/>
                <a:gd name="connsiteY7" fmla="*/ 277953 h 563080"/>
                <a:gd name="connsiteX8" fmla="*/ 26531 w 972323"/>
                <a:gd name="connsiteY8" fmla="*/ 278181 h 563080"/>
                <a:gd name="connsiteX9" fmla="*/ 25962 w 972323"/>
                <a:gd name="connsiteY9" fmla="*/ 281711 h 563080"/>
                <a:gd name="connsiteX10" fmla="*/ 26531 w 972323"/>
                <a:gd name="connsiteY10" fmla="*/ 285127 h 563080"/>
                <a:gd name="connsiteX11" fmla="*/ 25620 w 972323"/>
                <a:gd name="connsiteY11" fmla="*/ 284558 h 563080"/>
                <a:gd name="connsiteX12" fmla="*/ 20496 w 972323"/>
                <a:gd name="connsiteY12" fmla="*/ 281597 h 563080"/>
                <a:gd name="connsiteX13" fmla="*/ 23115 w 972323"/>
                <a:gd name="connsiteY13" fmla="*/ 280003 h 563080"/>
                <a:gd name="connsiteX14" fmla="*/ 26531 w 972323"/>
                <a:gd name="connsiteY14" fmla="*/ 278181 h 563080"/>
                <a:gd name="connsiteX15" fmla="*/ 485877 w 972323"/>
                <a:gd name="connsiteY15" fmla="*/ 0 h 563080"/>
                <a:gd name="connsiteX16" fmla="*/ 479045 w 972323"/>
                <a:gd name="connsiteY16" fmla="*/ 3985 h 563080"/>
                <a:gd name="connsiteX17" fmla="*/ 469138 w 972323"/>
                <a:gd name="connsiteY17" fmla="*/ 9679 h 563080"/>
                <a:gd name="connsiteX18" fmla="*/ 22887 w 972323"/>
                <a:gd name="connsiteY18" fmla="*/ 267136 h 563080"/>
                <a:gd name="connsiteX19" fmla="*/ 21977 w 972323"/>
                <a:gd name="connsiteY19" fmla="*/ 267706 h 563080"/>
                <a:gd name="connsiteX20" fmla="*/ 17536 w 972323"/>
                <a:gd name="connsiteY20" fmla="*/ 270210 h 563080"/>
                <a:gd name="connsiteX21" fmla="*/ 14461 w 972323"/>
                <a:gd name="connsiteY21" fmla="*/ 272032 h 563080"/>
                <a:gd name="connsiteX22" fmla="*/ 12981 w 972323"/>
                <a:gd name="connsiteY22" fmla="*/ 272943 h 563080"/>
                <a:gd name="connsiteX23" fmla="*/ 12070 w 972323"/>
                <a:gd name="connsiteY23" fmla="*/ 273512 h 563080"/>
                <a:gd name="connsiteX24" fmla="*/ 10020 w 972323"/>
                <a:gd name="connsiteY24" fmla="*/ 274765 h 563080"/>
                <a:gd name="connsiteX25" fmla="*/ 9679 w 972323"/>
                <a:gd name="connsiteY25" fmla="*/ 274993 h 563080"/>
                <a:gd name="connsiteX26" fmla="*/ 3188 w 972323"/>
                <a:gd name="connsiteY26" fmla="*/ 278978 h 563080"/>
                <a:gd name="connsiteX27" fmla="*/ 2277 w 972323"/>
                <a:gd name="connsiteY27" fmla="*/ 279548 h 563080"/>
                <a:gd name="connsiteX28" fmla="*/ 0 w 972323"/>
                <a:gd name="connsiteY28" fmla="*/ 280914 h 563080"/>
                <a:gd name="connsiteX29" fmla="*/ 2277 w 972323"/>
                <a:gd name="connsiteY29" fmla="*/ 282166 h 563080"/>
                <a:gd name="connsiteX30" fmla="*/ 3188 w 972323"/>
                <a:gd name="connsiteY30" fmla="*/ 282736 h 563080"/>
                <a:gd name="connsiteX31" fmla="*/ 10020 w 972323"/>
                <a:gd name="connsiteY31" fmla="*/ 286607 h 563080"/>
                <a:gd name="connsiteX32" fmla="*/ 10020 w 972323"/>
                <a:gd name="connsiteY32" fmla="*/ 288771 h 563080"/>
                <a:gd name="connsiteX33" fmla="*/ 12070 w 972323"/>
                <a:gd name="connsiteY33" fmla="*/ 289909 h 563080"/>
                <a:gd name="connsiteX34" fmla="*/ 12639 w 972323"/>
                <a:gd name="connsiteY34" fmla="*/ 290251 h 563080"/>
                <a:gd name="connsiteX35" fmla="*/ 19927 w 972323"/>
                <a:gd name="connsiteY35" fmla="*/ 294464 h 563080"/>
                <a:gd name="connsiteX36" fmla="*/ 21179 w 972323"/>
                <a:gd name="connsiteY36" fmla="*/ 295262 h 563080"/>
                <a:gd name="connsiteX37" fmla="*/ 21521 w 972323"/>
                <a:gd name="connsiteY37" fmla="*/ 295376 h 563080"/>
                <a:gd name="connsiteX38" fmla="*/ 21977 w 972323"/>
                <a:gd name="connsiteY38" fmla="*/ 295717 h 563080"/>
                <a:gd name="connsiteX39" fmla="*/ 22887 w 972323"/>
                <a:gd name="connsiteY39" fmla="*/ 296173 h 563080"/>
                <a:gd name="connsiteX40" fmla="*/ 29834 w 972323"/>
                <a:gd name="connsiteY40" fmla="*/ 300158 h 563080"/>
                <a:gd name="connsiteX41" fmla="*/ 465950 w 972323"/>
                <a:gd name="connsiteY41" fmla="*/ 551921 h 563080"/>
                <a:gd name="connsiteX42" fmla="*/ 474946 w 972323"/>
                <a:gd name="connsiteY42" fmla="*/ 557159 h 563080"/>
                <a:gd name="connsiteX43" fmla="*/ 475857 w 972323"/>
                <a:gd name="connsiteY43" fmla="*/ 557615 h 563080"/>
                <a:gd name="connsiteX44" fmla="*/ 475857 w 972323"/>
                <a:gd name="connsiteY44" fmla="*/ 557729 h 563080"/>
                <a:gd name="connsiteX45" fmla="*/ 484738 w 972323"/>
                <a:gd name="connsiteY45" fmla="*/ 562853 h 563080"/>
                <a:gd name="connsiteX46" fmla="*/ 485194 w 972323"/>
                <a:gd name="connsiteY46" fmla="*/ 563081 h 563080"/>
                <a:gd name="connsiteX47" fmla="*/ 485649 w 972323"/>
                <a:gd name="connsiteY47" fmla="*/ 562853 h 563080"/>
                <a:gd name="connsiteX48" fmla="*/ 494645 w 972323"/>
                <a:gd name="connsiteY48" fmla="*/ 557615 h 563080"/>
                <a:gd name="connsiteX49" fmla="*/ 495556 w 972323"/>
                <a:gd name="connsiteY49" fmla="*/ 557159 h 563080"/>
                <a:gd name="connsiteX50" fmla="*/ 495556 w 972323"/>
                <a:gd name="connsiteY50" fmla="*/ 557045 h 563080"/>
                <a:gd name="connsiteX51" fmla="*/ 496239 w 972323"/>
                <a:gd name="connsiteY51" fmla="*/ 556703 h 563080"/>
                <a:gd name="connsiteX52" fmla="*/ 505007 w 972323"/>
                <a:gd name="connsiteY52" fmla="*/ 551694 h 563080"/>
                <a:gd name="connsiteX53" fmla="*/ 941921 w 972323"/>
                <a:gd name="connsiteY53" fmla="*/ 299475 h 563080"/>
                <a:gd name="connsiteX54" fmla="*/ 948411 w 972323"/>
                <a:gd name="connsiteY54" fmla="*/ 295603 h 563080"/>
                <a:gd name="connsiteX55" fmla="*/ 951714 w 972323"/>
                <a:gd name="connsiteY55" fmla="*/ 293781 h 563080"/>
                <a:gd name="connsiteX56" fmla="*/ 952055 w 972323"/>
                <a:gd name="connsiteY56" fmla="*/ 293553 h 563080"/>
                <a:gd name="connsiteX57" fmla="*/ 958204 w 972323"/>
                <a:gd name="connsiteY57" fmla="*/ 296514 h 563080"/>
                <a:gd name="connsiteX58" fmla="*/ 961620 w 972323"/>
                <a:gd name="connsiteY58" fmla="*/ 298108 h 563080"/>
                <a:gd name="connsiteX59" fmla="*/ 961620 w 972323"/>
                <a:gd name="connsiteY59" fmla="*/ 286721 h 563080"/>
                <a:gd name="connsiteX60" fmla="*/ 963100 w 972323"/>
                <a:gd name="connsiteY60" fmla="*/ 285924 h 563080"/>
                <a:gd name="connsiteX61" fmla="*/ 972324 w 972323"/>
                <a:gd name="connsiteY61" fmla="*/ 280800 h 563080"/>
                <a:gd name="connsiteX62" fmla="*/ 964808 w 972323"/>
                <a:gd name="connsiteY62" fmla="*/ 276473 h 563080"/>
                <a:gd name="connsiteX63" fmla="*/ 955016 w 972323"/>
                <a:gd name="connsiteY63" fmla="*/ 270780 h 563080"/>
                <a:gd name="connsiteX64" fmla="*/ 948411 w 972323"/>
                <a:gd name="connsiteY64" fmla="*/ 267022 h 563080"/>
                <a:gd name="connsiteX65" fmla="*/ 488951 w 972323"/>
                <a:gd name="connsiteY65" fmla="*/ 1822 h 563080"/>
                <a:gd name="connsiteX66" fmla="*/ 485877 w 972323"/>
                <a:gd name="connsiteY66" fmla="*/ 0 h 563080"/>
                <a:gd name="connsiteX67" fmla="*/ 485877 w 972323"/>
                <a:gd name="connsiteY67" fmla="*/ 0 h 563080"/>
                <a:gd name="connsiteX68" fmla="*/ 485194 w 972323"/>
                <a:gd name="connsiteY68" fmla="*/ 540307 h 563080"/>
                <a:gd name="connsiteX69" fmla="*/ 40992 w 972323"/>
                <a:gd name="connsiteY69" fmla="*/ 283761 h 563080"/>
                <a:gd name="connsiteX70" fmla="*/ 37349 w 972323"/>
                <a:gd name="connsiteY70" fmla="*/ 281711 h 563080"/>
                <a:gd name="connsiteX71" fmla="*/ 485877 w 972323"/>
                <a:gd name="connsiteY71" fmla="*/ 22774 h 563080"/>
                <a:gd name="connsiteX72" fmla="*/ 489407 w 972323"/>
                <a:gd name="connsiteY72" fmla="*/ 24824 h 563080"/>
                <a:gd name="connsiteX73" fmla="*/ 933722 w 972323"/>
                <a:gd name="connsiteY73" fmla="*/ 281369 h 563080"/>
                <a:gd name="connsiteX74" fmla="*/ 485194 w 972323"/>
                <a:gd name="connsiteY74" fmla="*/ 540307 h 563080"/>
                <a:gd name="connsiteX75" fmla="*/ 485194 w 972323"/>
                <a:gd name="connsiteY75" fmla="*/ 540307 h 563080"/>
                <a:gd name="connsiteX76" fmla="*/ 485194 w 972323"/>
                <a:gd name="connsiteY76" fmla="*/ 540307 h 5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72323" h="563080">
                  <a:moveTo>
                    <a:pt x="944540" y="277953"/>
                  </a:moveTo>
                  <a:lnTo>
                    <a:pt x="949208" y="280686"/>
                  </a:lnTo>
                  <a:lnTo>
                    <a:pt x="951258" y="281825"/>
                  </a:lnTo>
                  <a:cubicBezTo>
                    <a:pt x="951144" y="281939"/>
                    <a:pt x="951144" y="282166"/>
                    <a:pt x="951030" y="282280"/>
                  </a:cubicBezTo>
                  <a:cubicBezTo>
                    <a:pt x="949322" y="282394"/>
                    <a:pt x="947500" y="282964"/>
                    <a:pt x="946020" y="283875"/>
                  </a:cubicBezTo>
                  <a:lnTo>
                    <a:pt x="944540" y="284672"/>
                  </a:lnTo>
                  <a:cubicBezTo>
                    <a:pt x="944881" y="283647"/>
                    <a:pt x="944995" y="282508"/>
                    <a:pt x="944995" y="281369"/>
                  </a:cubicBezTo>
                  <a:cubicBezTo>
                    <a:pt x="945109" y="280231"/>
                    <a:pt x="944881" y="279092"/>
                    <a:pt x="944540" y="277953"/>
                  </a:cubicBezTo>
                  <a:moveTo>
                    <a:pt x="26531" y="278181"/>
                  </a:moveTo>
                  <a:cubicBezTo>
                    <a:pt x="26190" y="279320"/>
                    <a:pt x="25962" y="280572"/>
                    <a:pt x="25962" y="281711"/>
                  </a:cubicBezTo>
                  <a:cubicBezTo>
                    <a:pt x="25962" y="282850"/>
                    <a:pt x="26190" y="283989"/>
                    <a:pt x="26531" y="285127"/>
                  </a:cubicBezTo>
                  <a:lnTo>
                    <a:pt x="25620" y="284558"/>
                  </a:lnTo>
                  <a:lnTo>
                    <a:pt x="20496" y="281597"/>
                  </a:lnTo>
                  <a:lnTo>
                    <a:pt x="23115" y="280003"/>
                  </a:lnTo>
                  <a:lnTo>
                    <a:pt x="26531" y="278181"/>
                  </a:lnTo>
                  <a:moveTo>
                    <a:pt x="485877" y="0"/>
                  </a:moveTo>
                  <a:lnTo>
                    <a:pt x="479045" y="3985"/>
                  </a:lnTo>
                  <a:lnTo>
                    <a:pt x="469138" y="9679"/>
                  </a:lnTo>
                  <a:lnTo>
                    <a:pt x="22887" y="267136"/>
                  </a:lnTo>
                  <a:lnTo>
                    <a:pt x="21977" y="267706"/>
                  </a:lnTo>
                  <a:lnTo>
                    <a:pt x="17536" y="270210"/>
                  </a:lnTo>
                  <a:lnTo>
                    <a:pt x="14461" y="272032"/>
                  </a:lnTo>
                  <a:lnTo>
                    <a:pt x="12981" y="272943"/>
                  </a:lnTo>
                  <a:lnTo>
                    <a:pt x="12070" y="273512"/>
                  </a:lnTo>
                  <a:lnTo>
                    <a:pt x="10020" y="274765"/>
                  </a:lnTo>
                  <a:lnTo>
                    <a:pt x="9679" y="274993"/>
                  </a:lnTo>
                  <a:lnTo>
                    <a:pt x="3188" y="278978"/>
                  </a:lnTo>
                  <a:lnTo>
                    <a:pt x="2277" y="279548"/>
                  </a:lnTo>
                  <a:lnTo>
                    <a:pt x="0" y="280914"/>
                  </a:lnTo>
                  <a:lnTo>
                    <a:pt x="2277" y="282166"/>
                  </a:lnTo>
                  <a:lnTo>
                    <a:pt x="3188" y="282736"/>
                  </a:lnTo>
                  <a:lnTo>
                    <a:pt x="10020" y="286607"/>
                  </a:lnTo>
                  <a:lnTo>
                    <a:pt x="10020" y="288771"/>
                  </a:lnTo>
                  <a:lnTo>
                    <a:pt x="12070" y="289909"/>
                  </a:lnTo>
                  <a:lnTo>
                    <a:pt x="12639" y="290251"/>
                  </a:lnTo>
                  <a:lnTo>
                    <a:pt x="19927" y="294464"/>
                  </a:lnTo>
                  <a:lnTo>
                    <a:pt x="21179" y="295262"/>
                  </a:lnTo>
                  <a:lnTo>
                    <a:pt x="21521" y="295376"/>
                  </a:lnTo>
                  <a:lnTo>
                    <a:pt x="21977" y="295717"/>
                  </a:lnTo>
                  <a:lnTo>
                    <a:pt x="22887" y="296173"/>
                  </a:lnTo>
                  <a:lnTo>
                    <a:pt x="29834" y="300158"/>
                  </a:lnTo>
                  <a:lnTo>
                    <a:pt x="465950" y="551921"/>
                  </a:lnTo>
                  <a:lnTo>
                    <a:pt x="474946" y="557159"/>
                  </a:lnTo>
                  <a:lnTo>
                    <a:pt x="475857" y="557615"/>
                  </a:lnTo>
                  <a:lnTo>
                    <a:pt x="475857" y="557729"/>
                  </a:lnTo>
                  <a:lnTo>
                    <a:pt x="484738" y="562853"/>
                  </a:lnTo>
                  <a:lnTo>
                    <a:pt x="485194" y="563081"/>
                  </a:lnTo>
                  <a:lnTo>
                    <a:pt x="485649" y="562853"/>
                  </a:lnTo>
                  <a:lnTo>
                    <a:pt x="494645" y="557615"/>
                  </a:lnTo>
                  <a:lnTo>
                    <a:pt x="495556" y="557159"/>
                  </a:lnTo>
                  <a:lnTo>
                    <a:pt x="495556" y="557045"/>
                  </a:lnTo>
                  <a:lnTo>
                    <a:pt x="496239" y="556703"/>
                  </a:lnTo>
                  <a:lnTo>
                    <a:pt x="505007" y="551694"/>
                  </a:lnTo>
                  <a:lnTo>
                    <a:pt x="941921" y="299475"/>
                  </a:lnTo>
                  <a:lnTo>
                    <a:pt x="948411" y="295603"/>
                  </a:lnTo>
                  <a:lnTo>
                    <a:pt x="951714" y="293781"/>
                  </a:lnTo>
                  <a:lnTo>
                    <a:pt x="952055" y="293553"/>
                  </a:lnTo>
                  <a:lnTo>
                    <a:pt x="958204" y="296514"/>
                  </a:lnTo>
                  <a:lnTo>
                    <a:pt x="961620" y="298108"/>
                  </a:lnTo>
                  <a:lnTo>
                    <a:pt x="961620" y="286721"/>
                  </a:lnTo>
                  <a:lnTo>
                    <a:pt x="963100" y="285924"/>
                  </a:lnTo>
                  <a:lnTo>
                    <a:pt x="972324" y="280800"/>
                  </a:lnTo>
                  <a:lnTo>
                    <a:pt x="964808" y="276473"/>
                  </a:lnTo>
                  <a:lnTo>
                    <a:pt x="955016" y="270780"/>
                  </a:lnTo>
                  <a:lnTo>
                    <a:pt x="948411" y="267022"/>
                  </a:lnTo>
                  <a:lnTo>
                    <a:pt x="488951" y="1822"/>
                  </a:lnTo>
                  <a:lnTo>
                    <a:pt x="485877" y="0"/>
                  </a:lnTo>
                  <a:lnTo>
                    <a:pt x="485877" y="0"/>
                  </a:lnTo>
                  <a:close/>
                  <a:moveTo>
                    <a:pt x="485194" y="540307"/>
                  </a:moveTo>
                  <a:lnTo>
                    <a:pt x="40992" y="283761"/>
                  </a:lnTo>
                  <a:lnTo>
                    <a:pt x="37349" y="281711"/>
                  </a:lnTo>
                  <a:lnTo>
                    <a:pt x="485877" y="22774"/>
                  </a:lnTo>
                  <a:lnTo>
                    <a:pt x="489407" y="24824"/>
                  </a:lnTo>
                  <a:lnTo>
                    <a:pt x="933722" y="281369"/>
                  </a:lnTo>
                  <a:lnTo>
                    <a:pt x="485194" y="540307"/>
                  </a:lnTo>
                  <a:lnTo>
                    <a:pt x="485194" y="540307"/>
                  </a:lnTo>
                  <a:lnTo>
                    <a:pt x="485194" y="540307"/>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03" name="Freeform: Shape 848">
              <a:extLst>
                <a:ext uri="{FF2B5EF4-FFF2-40B4-BE49-F238E27FC236}">
                  <a16:creationId xmlns:a16="http://schemas.microsoft.com/office/drawing/2014/main" id="{5F0322DB-C7B6-F412-0803-C8ABDCA165DB}"/>
                </a:ext>
              </a:extLst>
            </p:cNvPr>
            <p:cNvSpPr/>
            <p:nvPr/>
          </p:nvSpPr>
          <p:spPr>
            <a:xfrm>
              <a:off x="20639502" y="1132531"/>
              <a:ext cx="628879" cy="966880"/>
            </a:xfrm>
            <a:custGeom>
              <a:avLst/>
              <a:gdLst>
                <a:gd name="connsiteX0" fmla="*/ 11842 w 465836"/>
                <a:gd name="connsiteY0" fmla="*/ 19699 h 805734"/>
                <a:gd name="connsiteX1" fmla="*/ 453994 w 465836"/>
                <a:gd name="connsiteY1" fmla="*/ 274993 h 805734"/>
                <a:gd name="connsiteX2" fmla="*/ 453994 w 465836"/>
                <a:gd name="connsiteY2" fmla="*/ 786035 h 805734"/>
                <a:gd name="connsiteX3" fmla="*/ 11842 w 465836"/>
                <a:gd name="connsiteY3" fmla="*/ 530855 h 805734"/>
                <a:gd name="connsiteX4" fmla="*/ 11842 w 465836"/>
                <a:gd name="connsiteY4" fmla="*/ 19699 h 805734"/>
                <a:gd name="connsiteX5" fmla="*/ 456 w 465836"/>
                <a:gd name="connsiteY5" fmla="*/ 0 h 805734"/>
                <a:gd name="connsiteX6" fmla="*/ 456 w 465836"/>
                <a:gd name="connsiteY6" fmla="*/ 536891 h 805734"/>
                <a:gd name="connsiteX7" fmla="*/ 0 w 465836"/>
                <a:gd name="connsiteY7" fmla="*/ 537118 h 805734"/>
                <a:gd name="connsiteX8" fmla="*/ 465381 w 465836"/>
                <a:gd name="connsiteY8" fmla="*/ 805734 h 805734"/>
                <a:gd name="connsiteX9" fmla="*/ 465381 w 465836"/>
                <a:gd name="connsiteY9" fmla="*/ 268844 h 805734"/>
                <a:gd name="connsiteX10" fmla="*/ 465836 w 465836"/>
                <a:gd name="connsiteY10" fmla="*/ 268616 h 805734"/>
                <a:gd name="connsiteX11" fmla="*/ 456 w 465836"/>
                <a:gd name="connsiteY11" fmla="*/ 0 h 805734"/>
                <a:gd name="connsiteX12" fmla="*/ 456 w 465836"/>
                <a:gd name="connsiteY12" fmla="*/ 0 h 80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836" h="805734">
                  <a:moveTo>
                    <a:pt x="11842" y="19699"/>
                  </a:moveTo>
                  <a:lnTo>
                    <a:pt x="453994" y="274993"/>
                  </a:lnTo>
                  <a:lnTo>
                    <a:pt x="453994" y="786035"/>
                  </a:lnTo>
                  <a:lnTo>
                    <a:pt x="11842" y="530855"/>
                  </a:lnTo>
                  <a:lnTo>
                    <a:pt x="11842" y="19699"/>
                  </a:lnTo>
                  <a:moveTo>
                    <a:pt x="456" y="0"/>
                  </a:moveTo>
                  <a:lnTo>
                    <a:pt x="456" y="536891"/>
                  </a:lnTo>
                  <a:lnTo>
                    <a:pt x="0" y="537118"/>
                  </a:lnTo>
                  <a:lnTo>
                    <a:pt x="465381" y="805734"/>
                  </a:lnTo>
                  <a:lnTo>
                    <a:pt x="465381" y="268844"/>
                  </a:lnTo>
                  <a:lnTo>
                    <a:pt x="465836" y="268616"/>
                  </a:lnTo>
                  <a:lnTo>
                    <a:pt x="456" y="0"/>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05" name="Freeform: Shape 851">
              <a:extLst>
                <a:ext uri="{FF2B5EF4-FFF2-40B4-BE49-F238E27FC236}">
                  <a16:creationId xmlns:a16="http://schemas.microsoft.com/office/drawing/2014/main" id="{FFAEAB05-442B-3509-59F6-3225AFE1F452}"/>
                </a:ext>
              </a:extLst>
            </p:cNvPr>
            <p:cNvSpPr/>
            <p:nvPr/>
          </p:nvSpPr>
          <p:spPr>
            <a:xfrm>
              <a:off x="21268227" y="1131847"/>
              <a:ext cx="630417" cy="968246"/>
            </a:xfrm>
            <a:custGeom>
              <a:avLst/>
              <a:gdLst>
                <a:gd name="connsiteX0" fmla="*/ 455133 w 466975"/>
                <a:gd name="connsiteY0" fmla="*/ 19585 h 806872"/>
                <a:gd name="connsiteX1" fmla="*/ 455133 w 466975"/>
                <a:gd name="connsiteY1" fmla="*/ 531311 h 806872"/>
                <a:gd name="connsiteX2" fmla="*/ 11842 w 466975"/>
                <a:gd name="connsiteY2" fmla="*/ 787288 h 806872"/>
                <a:gd name="connsiteX3" fmla="*/ 11842 w 466975"/>
                <a:gd name="connsiteY3" fmla="*/ 275448 h 806872"/>
                <a:gd name="connsiteX4" fmla="*/ 455133 w 466975"/>
                <a:gd name="connsiteY4" fmla="*/ 19585 h 806872"/>
                <a:gd name="connsiteX5" fmla="*/ 466406 w 466975"/>
                <a:gd name="connsiteY5" fmla="*/ 0 h 806872"/>
                <a:gd name="connsiteX6" fmla="*/ 0 w 466975"/>
                <a:gd name="connsiteY6" fmla="*/ 269186 h 806872"/>
                <a:gd name="connsiteX7" fmla="*/ 456 w 466975"/>
                <a:gd name="connsiteY7" fmla="*/ 269413 h 806872"/>
                <a:gd name="connsiteX8" fmla="*/ 456 w 466975"/>
                <a:gd name="connsiteY8" fmla="*/ 806759 h 806872"/>
                <a:gd name="connsiteX9" fmla="*/ 683 w 466975"/>
                <a:gd name="connsiteY9" fmla="*/ 806873 h 806872"/>
                <a:gd name="connsiteX10" fmla="*/ 466975 w 466975"/>
                <a:gd name="connsiteY10" fmla="*/ 537573 h 806872"/>
                <a:gd name="connsiteX11" fmla="*/ 466520 w 466975"/>
                <a:gd name="connsiteY11" fmla="*/ 537346 h 806872"/>
                <a:gd name="connsiteX12" fmla="*/ 466520 w 466975"/>
                <a:gd name="connsiteY12" fmla="*/ 0 h 806872"/>
                <a:gd name="connsiteX13" fmla="*/ 466406 w 466975"/>
                <a:gd name="connsiteY13" fmla="*/ 0 h 806872"/>
                <a:gd name="connsiteX14" fmla="*/ 466406 w 466975"/>
                <a:gd name="connsiteY14" fmla="*/ 0 h 806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2">
                  <a:moveTo>
                    <a:pt x="455133" y="19585"/>
                  </a:moveTo>
                  <a:lnTo>
                    <a:pt x="455133" y="531311"/>
                  </a:lnTo>
                  <a:lnTo>
                    <a:pt x="11842" y="787288"/>
                  </a:lnTo>
                  <a:lnTo>
                    <a:pt x="11842" y="275448"/>
                  </a:lnTo>
                  <a:lnTo>
                    <a:pt x="455133" y="19585"/>
                  </a:lnTo>
                  <a:moveTo>
                    <a:pt x="466406" y="0"/>
                  </a:moveTo>
                  <a:lnTo>
                    <a:pt x="0" y="269186"/>
                  </a:lnTo>
                  <a:lnTo>
                    <a:pt x="456" y="269413"/>
                  </a:lnTo>
                  <a:lnTo>
                    <a:pt x="456" y="806759"/>
                  </a:lnTo>
                  <a:lnTo>
                    <a:pt x="683" y="806873"/>
                  </a:lnTo>
                  <a:lnTo>
                    <a:pt x="466975" y="537573"/>
                  </a:lnTo>
                  <a:lnTo>
                    <a:pt x="466520" y="537346"/>
                  </a:lnTo>
                  <a:lnTo>
                    <a:pt x="466520" y="0"/>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06" name="Freeform: Shape 852">
              <a:extLst>
                <a:ext uri="{FF2B5EF4-FFF2-40B4-BE49-F238E27FC236}">
                  <a16:creationId xmlns:a16="http://schemas.microsoft.com/office/drawing/2014/main" id="{B77E3846-C38F-07C2-9DAB-7FDC44066F49}"/>
                </a:ext>
              </a:extLst>
            </p:cNvPr>
            <p:cNvSpPr/>
            <p:nvPr/>
          </p:nvSpPr>
          <p:spPr>
            <a:xfrm>
              <a:off x="21242249" y="1118047"/>
              <a:ext cx="682528" cy="995712"/>
            </a:xfrm>
            <a:custGeom>
              <a:avLst/>
              <a:gdLst>
                <a:gd name="connsiteX0" fmla="*/ 484283 w 505576"/>
                <a:gd name="connsiteY0" fmla="*/ 14006 h 829760"/>
                <a:gd name="connsiteX1" fmla="*/ 484283 w 505576"/>
                <a:gd name="connsiteY1" fmla="*/ 20724 h 829760"/>
                <a:gd name="connsiteX2" fmla="*/ 481664 w 505576"/>
                <a:gd name="connsiteY2" fmla="*/ 18675 h 829760"/>
                <a:gd name="connsiteX3" fmla="*/ 478476 w 505576"/>
                <a:gd name="connsiteY3" fmla="*/ 17422 h 829760"/>
                <a:gd name="connsiteX4" fmla="*/ 483486 w 505576"/>
                <a:gd name="connsiteY4" fmla="*/ 14575 h 829760"/>
                <a:gd name="connsiteX5" fmla="*/ 484283 w 505576"/>
                <a:gd name="connsiteY5" fmla="*/ 14006 h 829760"/>
                <a:gd name="connsiteX6" fmla="*/ 21293 w 505576"/>
                <a:gd name="connsiteY6" fmla="*/ 809150 h 829760"/>
                <a:gd name="connsiteX7" fmla="*/ 23912 w 505576"/>
                <a:gd name="connsiteY7" fmla="*/ 811200 h 829760"/>
                <a:gd name="connsiteX8" fmla="*/ 26873 w 505576"/>
                <a:gd name="connsiteY8" fmla="*/ 812452 h 829760"/>
                <a:gd name="connsiteX9" fmla="*/ 23912 w 505576"/>
                <a:gd name="connsiteY9" fmla="*/ 814160 h 829760"/>
                <a:gd name="connsiteX10" fmla="*/ 23229 w 505576"/>
                <a:gd name="connsiteY10" fmla="*/ 814616 h 829760"/>
                <a:gd name="connsiteX11" fmla="*/ 23001 w 505576"/>
                <a:gd name="connsiteY11" fmla="*/ 814730 h 829760"/>
                <a:gd name="connsiteX12" fmla="*/ 21293 w 505576"/>
                <a:gd name="connsiteY12" fmla="*/ 815755 h 829760"/>
                <a:gd name="connsiteX13" fmla="*/ 21293 w 505576"/>
                <a:gd name="connsiteY13" fmla="*/ 809150 h 829760"/>
                <a:gd name="connsiteX14" fmla="*/ 485649 w 505576"/>
                <a:gd name="connsiteY14" fmla="*/ 0 h 829760"/>
                <a:gd name="connsiteX15" fmla="*/ 482461 w 505576"/>
                <a:gd name="connsiteY15" fmla="*/ 1822 h 829760"/>
                <a:gd name="connsiteX16" fmla="*/ 477679 w 505576"/>
                <a:gd name="connsiteY16" fmla="*/ 4668 h 829760"/>
                <a:gd name="connsiteX17" fmla="*/ 467772 w 505576"/>
                <a:gd name="connsiteY17" fmla="*/ 10362 h 829760"/>
                <a:gd name="connsiteX18" fmla="*/ 19358 w 505576"/>
                <a:gd name="connsiteY18" fmla="*/ 269300 h 829760"/>
                <a:gd name="connsiteX19" fmla="*/ 19244 w 505576"/>
                <a:gd name="connsiteY19" fmla="*/ 269300 h 829760"/>
                <a:gd name="connsiteX20" fmla="*/ 18788 w 505576"/>
                <a:gd name="connsiteY20" fmla="*/ 269527 h 829760"/>
                <a:gd name="connsiteX21" fmla="*/ 14348 w 505576"/>
                <a:gd name="connsiteY21" fmla="*/ 272146 h 829760"/>
                <a:gd name="connsiteX22" fmla="*/ 9565 w 505576"/>
                <a:gd name="connsiteY22" fmla="*/ 275106 h 829760"/>
                <a:gd name="connsiteX23" fmla="*/ 8996 w 505576"/>
                <a:gd name="connsiteY23" fmla="*/ 275448 h 829760"/>
                <a:gd name="connsiteX24" fmla="*/ 0 w 505576"/>
                <a:gd name="connsiteY24" fmla="*/ 280914 h 829760"/>
                <a:gd name="connsiteX25" fmla="*/ 8996 w 505576"/>
                <a:gd name="connsiteY25" fmla="*/ 286038 h 829760"/>
                <a:gd name="connsiteX26" fmla="*/ 8996 w 505576"/>
                <a:gd name="connsiteY26" fmla="*/ 286152 h 829760"/>
                <a:gd name="connsiteX27" fmla="*/ 9907 w 505576"/>
                <a:gd name="connsiteY27" fmla="*/ 286607 h 829760"/>
                <a:gd name="connsiteX28" fmla="*/ 9907 w 505576"/>
                <a:gd name="connsiteY28" fmla="*/ 823953 h 829760"/>
                <a:gd name="connsiteX29" fmla="*/ 19813 w 505576"/>
                <a:gd name="connsiteY29" fmla="*/ 829760 h 829760"/>
                <a:gd name="connsiteX30" fmla="*/ 28695 w 505576"/>
                <a:gd name="connsiteY30" fmla="*/ 824636 h 829760"/>
                <a:gd name="connsiteX31" fmla="*/ 29492 w 505576"/>
                <a:gd name="connsiteY31" fmla="*/ 824181 h 829760"/>
                <a:gd name="connsiteX32" fmla="*/ 29606 w 505576"/>
                <a:gd name="connsiteY32" fmla="*/ 824067 h 829760"/>
                <a:gd name="connsiteX33" fmla="*/ 489066 w 505576"/>
                <a:gd name="connsiteY33" fmla="*/ 558981 h 829760"/>
                <a:gd name="connsiteX34" fmla="*/ 491229 w 505576"/>
                <a:gd name="connsiteY34" fmla="*/ 557728 h 829760"/>
                <a:gd name="connsiteX35" fmla="*/ 498631 w 505576"/>
                <a:gd name="connsiteY35" fmla="*/ 553174 h 829760"/>
                <a:gd name="connsiteX36" fmla="*/ 505576 w 505576"/>
                <a:gd name="connsiteY36" fmla="*/ 548847 h 829760"/>
                <a:gd name="connsiteX37" fmla="*/ 495670 w 505576"/>
                <a:gd name="connsiteY37" fmla="*/ 543153 h 829760"/>
                <a:gd name="connsiteX38" fmla="*/ 495670 w 505576"/>
                <a:gd name="connsiteY38" fmla="*/ 11501 h 829760"/>
                <a:gd name="connsiteX39" fmla="*/ 495556 w 505576"/>
                <a:gd name="connsiteY39" fmla="*/ 7402 h 829760"/>
                <a:gd name="connsiteX40" fmla="*/ 495556 w 505576"/>
                <a:gd name="connsiteY40" fmla="*/ 5807 h 829760"/>
                <a:gd name="connsiteX41" fmla="*/ 487130 w 505576"/>
                <a:gd name="connsiteY41" fmla="*/ 911 h 829760"/>
                <a:gd name="connsiteX42" fmla="*/ 485649 w 505576"/>
                <a:gd name="connsiteY42" fmla="*/ 0 h 829760"/>
                <a:gd name="connsiteX43" fmla="*/ 485649 w 505576"/>
                <a:gd name="connsiteY43" fmla="*/ 0 h 829760"/>
                <a:gd name="connsiteX44" fmla="*/ 30289 w 505576"/>
                <a:gd name="connsiteY44" fmla="*/ 285696 h 829760"/>
                <a:gd name="connsiteX45" fmla="*/ 39057 w 505576"/>
                <a:gd name="connsiteY45" fmla="*/ 280686 h 829760"/>
                <a:gd name="connsiteX46" fmla="*/ 475971 w 505576"/>
                <a:gd name="connsiteY46" fmla="*/ 28467 h 829760"/>
                <a:gd name="connsiteX47" fmla="*/ 475971 w 505576"/>
                <a:gd name="connsiteY47" fmla="*/ 543723 h 829760"/>
                <a:gd name="connsiteX48" fmla="*/ 29606 w 505576"/>
                <a:gd name="connsiteY48" fmla="*/ 801407 h 829760"/>
                <a:gd name="connsiteX49" fmla="*/ 29606 w 505576"/>
                <a:gd name="connsiteY49" fmla="*/ 286152 h 829760"/>
                <a:gd name="connsiteX50" fmla="*/ 29606 w 505576"/>
                <a:gd name="connsiteY50" fmla="*/ 286038 h 829760"/>
                <a:gd name="connsiteX51" fmla="*/ 30289 w 505576"/>
                <a:gd name="connsiteY51" fmla="*/ 285696 h 829760"/>
                <a:gd name="connsiteX52" fmla="*/ 30289 w 505576"/>
                <a:gd name="connsiteY52" fmla="*/ 285696 h 829760"/>
                <a:gd name="connsiteX53" fmla="*/ 30289 w 505576"/>
                <a:gd name="connsiteY53" fmla="*/ 285696 h 829760"/>
                <a:gd name="connsiteX54" fmla="*/ 30289 w 505576"/>
                <a:gd name="connsiteY54" fmla="*/ 285696 h 829760"/>
                <a:gd name="connsiteX55" fmla="*/ 30289 w 505576"/>
                <a:gd name="connsiteY55" fmla="*/ 285696 h 829760"/>
                <a:gd name="connsiteX56" fmla="*/ 30289 w 505576"/>
                <a:gd name="connsiteY56" fmla="*/ 285696 h 829760"/>
                <a:gd name="connsiteX57" fmla="*/ 30289 w 505576"/>
                <a:gd name="connsiteY57" fmla="*/ 285696 h 829760"/>
                <a:gd name="connsiteX58" fmla="*/ 30289 w 505576"/>
                <a:gd name="connsiteY58" fmla="*/ 285696 h 829760"/>
                <a:gd name="connsiteX59" fmla="*/ 30289 w 505576"/>
                <a:gd name="connsiteY59" fmla="*/ 285696 h 829760"/>
                <a:gd name="connsiteX60" fmla="*/ 29606 w 505576"/>
                <a:gd name="connsiteY60" fmla="*/ 286152 h 829760"/>
                <a:gd name="connsiteX61" fmla="*/ 30289 w 505576"/>
                <a:gd name="connsiteY61" fmla="*/ 285696 h 829760"/>
                <a:gd name="connsiteX62" fmla="*/ 30289 w 505576"/>
                <a:gd name="connsiteY62" fmla="*/ 285696 h 829760"/>
                <a:gd name="connsiteX63" fmla="*/ 30289 w 505576"/>
                <a:gd name="connsiteY63" fmla="*/ 285696 h 829760"/>
                <a:gd name="connsiteX64" fmla="*/ 30289 w 505576"/>
                <a:gd name="connsiteY64" fmla="*/ 285696 h 829760"/>
                <a:gd name="connsiteX65" fmla="*/ 30289 w 505576"/>
                <a:gd name="connsiteY65" fmla="*/ 285696 h 829760"/>
                <a:gd name="connsiteX66" fmla="*/ 30289 w 505576"/>
                <a:gd name="connsiteY66" fmla="*/ 285696 h 829760"/>
                <a:gd name="connsiteX67" fmla="*/ 29606 w 505576"/>
                <a:gd name="connsiteY67" fmla="*/ 286152 h 829760"/>
                <a:gd name="connsiteX68" fmla="*/ 29606 w 505576"/>
                <a:gd name="connsiteY68" fmla="*/ 286038 h 829760"/>
                <a:gd name="connsiteX69" fmla="*/ 29606 w 505576"/>
                <a:gd name="connsiteY69" fmla="*/ 286152 h 829760"/>
                <a:gd name="connsiteX70" fmla="*/ 30289 w 505576"/>
                <a:gd name="connsiteY70" fmla="*/ 285696 h 829760"/>
                <a:gd name="connsiteX71" fmla="*/ 30289 w 505576"/>
                <a:gd name="connsiteY71" fmla="*/ 285696 h 829760"/>
                <a:gd name="connsiteX72" fmla="*/ 30289 w 505576"/>
                <a:gd name="connsiteY72" fmla="*/ 285696 h 829760"/>
                <a:gd name="connsiteX73" fmla="*/ 30289 w 505576"/>
                <a:gd name="connsiteY73" fmla="*/ 285696 h 829760"/>
                <a:gd name="connsiteX74" fmla="*/ 30289 w 505576"/>
                <a:gd name="connsiteY74" fmla="*/ 285696 h 829760"/>
                <a:gd name="connsiteX75" fmla="*/ 30289 w 505576"/>
                <a:gd name="connsiteY75" fmla="*/ 285696 h 829760"/>
                <a:gd name="connsiteX76" fmla="*/ 29606 w 505576"/>
                <a:gd name="connsiteY76" fmla="*/ 286038 h 829760"/>
                <a:gd name="connsiteX77" fmla="*/ 30289 w 505576"/>
                <a:gd name="connsiteY77" fmla="*/ 285696 h 829760"/>
                <a:gd name="connsiteX78" fmla="*/ 30289 w 505576"/>
                <a:gd name="connsiteY78" fmla="*/ 285696 h 829760"/>
                <a:gd name="connsiteX79" fmla="*/ 30289 w 505576"/>
                <a:gd name="connsiteY79" fmla="*/ 285696 h 829760"/>
                <a:gd name="connsiteX80" fmla="*/ 29606 w 505576"/>
                <a:gd name="connsiteY80" fmla="*/ 286038 h 829760"/>
                <a:gd name="connsiteX81" fmla="*/ 29606 w 505576"/>
                <a:gd name="connsiteY81" fmla="*/ 286152 h 829760"/>
                <a:gd name="connsiteX82" fmla="*/ 30289 w 505576"/>
                <a:gd name="connsiteY82" fmla="*/ 285696 h 829760"/>
                <a:gd name="connsiteX83" fmla="*/ 30289 w 505576"/>
                <a:gd name="connsiteY83" fmla="*/ 285696 h 829760"/>
                <a:gd name="connsiteX84" fmla="*/ 29606 w 505576"/>
                <a:gd name="connsiteY84" fmla="*/ 286038 h 829760"/>
                <a:gd name="connsiteX85" fmla="*/ 29606 w 505576"/>
                <a:gd name="connsiteY85" fmla="*/ 286038 h 829760"/>
                <a:gd name="connsiteX86" fmla="*/ 29606 w 505576"/>
                <a:gd name="connsiteY86" fmla="*/ 286038 h 829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505576" h="829760">
                  <a:moveTo>
                    <a:pt x="484283" y="14006"/>
                  </a:moveTo>
                  <a:lnTo>
                    <a:pt x="484283" y="20724"/>
                  </a:lnTo>
                  <a:cubicBezTo>
                    <a:pt x="483486" y="19927"/>
                    <a:pt x="482689" y="19244"/>
                    <a:pt x="481664" y="18675"/>
                  </a:cubicBezTo>
                  <a:cubicBezTo>
                    <a:pt x="480639" y="18105"/>
                    <a:pt x="479614" y="17649"/>
                    <a:pt x="478476" y="17422"/>
                  </a:cubicBezTo>
                  <a:lnTo>
                    <a:pt x="483486" y="14575"/>
                  </a:lnTo>
                  <a:lnTo>
                    <a:pt x="484283" y="14006"/>
                  </a:lnTo>
                  <a:moveTo>
                    <a:pt x="21293" y="809150"/>
                  </a:moveTo>
                  <a:cubicBezTo>
                    <a:pt x="22091" y="809947"/>
                    <a:pt x="22888" y="810631"/>
                    <a:pt x="23912" y="811200"/>
                  </a:cubicBezTo>
                  <a:cubicBezTo>
                    <a:pt x="24823" y="811769"/>
                    <a:pt x="25848" y="812111"/>
                    <a:pt x="26873" y="812452"/>
                  </a:cubicBezTo>
                  <a:lnTo>
                    <a:pt x="23912" y="814160"/>
                  </a:lnTo>
                  <a:cubicBezTo>
                    <a:pt x="23685" y="814274"/>
                    <a:pt x="23457" y="814502"/>
                    <a:pt x="23229" y="814616"/>
                  </a:cubicBezTo>
                  <a:lnTo>
                    <a:pt x="23001" y="814730"/>
                  </a:lnTo>
                  <a:lnTo>
                    <a:pt x="21293" y="815755"/>
                  </a:lnTo>
                  <a:lnTo>
                    <a:pt x="21293" y="809150"/>
                  </a:lnTo>
                  <a:moveTo>
                    <a:pt x="485649" y="0"/>
                  </a:moveTo>
                  <a:lnTo>
                    <a:pt x="482461" y="1822"/>
                  </a:lnTo>
                  <a:lnTo>
                    <a:pt x="477679" y="4668"/>
                  </a:lnTo>
                  <a:lnTo>
                    <a:pt x="467772" y="10362"/>
                  </a:lnTo>
                  <a:lnTo>
                    <a:pt x="19358" y="269300"/>
                  </a:lnTo>
                  <a:lnTo>
                    <a:pt x="19244" y="269300"/>
                  </a:lnTo>
                  <a:lnTo>
                    <a:pt x="18788" y="269527"/>
                  </a:lnTo>
                  <a:lnTo>
                    <a:pt x="14348" y="272146"/>
                  </a:lnTo>
                  <a:lnTo>
                    <a:pt x="9565" y="275106"/>
                  </a:lnTo>
                  <a:lnTo>
                    <a:pt x="8996" y="275448"/>
                  </a:lnTo>
                  <a:lnTo>
                    <a:pt x="0" y="280914"/>
                  </a:lnTo>
                  <a:lnTo>
                    <a:pt x="8996" y="286038"/>
                  </a:lnTo>
                  <a:lnTo>
                    <a:pt x="8996" y="286152"/>
                  </a:lnTo>
                  <a:lnTo>
                    <a:pt x="9907" y="286607"/>
                  </a:lnTo>
                  <a:lnTo>
                    <a:pt x="9907" y="823953"/>
                  </a:lnTo>
                  <a:lnTo>
                    <a:pt x="19813" y="829760"/>
                  </a:lnTo>
                  <a:lnTo>
                    <a:pt x="28695" y="824636"/>
                  </a:lnTo>
                  <a:lnTo>
                    <a:pt x="29492" y="824181"/>
                  </a:lnTo>
                  <a:lnTo>
                    <a:pt x="29606" y="824067"/>
                  </a:lnTo>
                  <a:lnTo>
                    <a:pt x="489066" y="558981"/>
                  </a:lnTo>
                  <a:lnTo>
                    <a:pt x="491229" y="557728"/>
                  </a:lnTo>
                  <a:lnTo>
                    <a:pt x="498631" y="553174"/>
                  </a:lnTo>
                  <a:lnTo>
                    <a:pt x="505576" y="548847"/>
                  </a:lnTo>
                  <a:lnTo>
                    <a:pt x="495670" y="543153"/>
                  </a:lnTo>
                  <a:lnTo>
                    <a:pt x="495670" y="11501"/>
                  </a:lnTo>
                  <a:lnTo>
                    <a:pt x="495556" y="7402"/>
                  </a:lnTo>
                  <a:lnTo>
                    <a:pt x="495556" y="5807"/>
                  </a:lnTo>
                  <a:lnTo>
                    <a:pt x="487130" y="911"/>
                  </a:lnTo>
                  <a:lnTo>
                    <a:pt x="485649" y="0"/>
                  </a:lnTo>
                  <a:lnTo>
                    <a:pt x="485649" y="0"/>
                  </a:lnTo>
                  <a:close/>
                  <a:moveTo>
                    <a:pt x="30289" y="285696"/>
                  </a:moveTo>
                  <a:lnTo>
                    <a:pt x="39057" y="280686"/>
                  </a:lnTo>
                  <a:lnTo>
                    <a:pt x="475971" y="28467"/>
                  </a:lnTo>
                  <a:lnTo>
                    <a:pt x="475971" y="543723"/>
                  </a:lnTo>
                  <a:lnTo>
                    <a:pt x="29606" y="801407"/>
                  </a:lnTo>
                  <a:lnTo>
                    <a:pt x="29606" y="286152"/>
                  </a:lnTo>
                  <a:lnTo>
                    <a:pt x="29606" y="286038"/>
                  </a:lnTo>
                  <a:lnTo>
                    <a:pt x="30289" y="285696"/>
                  </a:lnTo>
                  <a:lnTo>
                    <a:pt x="30289" y="285696"/>
                  </a:lnTo>
                  <a:close/>
                  <a:moveTo>
                    <a:pt x="30289" y="285696"/>
                  </a:moveTo>
                  <a:lnTo>
                    <a:pt x="30289" y="285696"/>
                  </a:lnTo>
                  <a:lnTo>
                    <a:pt x="30289" y="285696"/>
                  </a:lnTo>
                  <a:close/>
                  <a:moveTo>
                    <a:pt x="30289" y="285696"/>
                  </a:moveTo>
                  <a:lnTo>
                    <a:pt x="30289" y="285696"/>
                  </a:lnTo>
                  <a:lnTo>
                    <a:pt x="30289" y="285696"/>
                  </a:lnTo>
                  <a:close/>
                  <a:moveTo>
                    <a:pt x="30289" y="285696"/>
                  </a:moveTo>
                  <a:lnTo>
                    <a:pt x="29606" y="286152"/>
                  </a:lnTo>
                  <a:lnTo>
                    <a:pt x="30289" y="285696"/>
                  </a:lnTo>
                  <a:lnTo>
                    <a:pt x="30289" y="285696"/>
                  </a:lnTo>
                  <a:close/>
                  <a:moveTo>
                    <a:pt x="30289" y="285696"/>
                  </a:moveTo>
                  <a:lnTo>
                    <a:pt x="30289" y="285696"/>
                  </a:lnTo>
                  <a:lnTo>
                    <a:pt x="30289" y="285696"/>
                  </a:lnTo>
                  <a:close/>
                  <a:moveTo>
                    <a:pt x="30289" y="285696"/>
                  </a:moveTo>
                  <a:lnTo>
                    <a:pt x="29606" y="286152"/>
                  </a:lnTo>
                  <a:lnTo>
                    <a:pt x="29606" y="286038"/>
                  </a:lnTo>
                  <a:lnTo>
                    <a:pt x="29606" y="286152"/>
                  </a:lnTo>
                  <a:lnTo>
                    <a:pt x="30289" y="285696"/>
                  </a:lnTo>
                  <a:lnTo>
                    <a:pt x="30289" y="285696"/>
                  </a:lnTo>
                  <a:close/>
                  <a:moveTo>
                    <a:pt x="30289" y="285696"/>
                  </a:moveTo>
                  <a:lnTo>
                    <a:pt x="30289" y="285696"/>
                  </a:lnTo>
                  <a:lnTo>
                    <a:pt x="30289" y="285696"/>
                  </a:lnTo>
                  <a:close/>
                  <a:moveTo>
                    <a:pt x="30289" y="285696"/>
                  </a:moveTo>
                  <a:lnTo>
                    <a:pt x="29606" y="286038"/>
                  </a:lnTo>
                  <a:lnTo>
                    <a:pt x="30289" y="285696"/>
                  </a:lnTo>
                  <a:lnTo>
                    <a:pt x="30289" y="285696"/>
                  </a:lnTo>
                  <a:close/>
                  <a:moveTo>
                    <a:pt x="30289" y="285696"/>
                  </a:moveTo>
                  <a:lnTo>
                    <a:pt x="29606" y="286038"/>
                  </a:lnTo>
                  <a:lnTo>
                    <a:pt x="29606" y="286152"/>
                  </a:lnTo>
                  <a:lnTo>
                    <a:pt x="30289" y="285696"/>
                  </a:lnTo>
                  <a:lnTo>
                    <a:pt x="30289" y="285696"/>
                  </a:lnTo>
                  <a:close/>
                  <a:moveTo>
                    <a:pt x="29606" y="286038"/>
                  </a:moveTo>
                  <a:lnTo>
                    <a:pt x="29606" y="286038"/>
                  </a:lnTo>
                  <a:lnTo>
                    <a:pt x="29606" y="286038"/>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07" name="Freeform: Shape 854">
              <a:extLst>
                <a:ext uri="{FF2B5EF4-FFF2-40B4-BE49-F238E27FC236}">
                  <a16:creationId xmlns:a16="http://schemas.microsoft.com/office/drawing/2014/main" id="{B4871FC7-A127-1E2D-D02B-2D29E2B1E3A2}"/>
                </a:ext>
              </a:extLst>
            </p:cNvPr>
            <p:cNvSpPr/>
            <p:nvPr/>
          </p:nvSpPr>
          <p:spPr>
            <a:xfrm>
              <a:off x="21267612" y="2099412"/>
              <a:ext cx="1230" cy="2868"/>
            </a:xfrm>
            <a:custGeom>
              <a:avLst/>
              <a:gdLst>
                <a:gd name="connsiteX0" fmla="*/ 0 w 911"/>
                <a:gd name="connsiteY0" fmla="*/ 0 h 2390"/>
                <a:gd name="connsiteX1" fmla="*/ 0 w 911"/>
                <a:gd name="connsiteY1" fmla="*/ 2164 h 2390"/>
                <a:gd name="connsiteX2" fmla="*/ 456 w 911"/>
                <a:gd name="connsiteY2" fmla="*/ 2391 h 2390"/>
                <a:gd name="connsiteX3" fmla="*/ 911 w 911"/>
                <a:gd name="connsiteY3" fmla="*/ 2164 h 2390"/>
                <a:gd name="connsiteX4" fmla="*/ 911 w 911"/>
                <a:gd name="connsiteY4" fmla="*/ 455 h 2390"/>
                <a:gd name="connsiteX5" fmla="*/ 0 w 911"/>
                <a:gd name="connsiteY5" fmla="*/ 0 h 2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390">
                  <a:moveTo>
                    <a:pt x="0" y="0"/>
                  </a:moveTo>
                  <a:lnTo>
                    <a:pt x="0" y="2164"/>
                  </a:lnTo>
                  <a:lnTo>
                    <a:pt x="456" y="2391"/>
                  </a:lnTo>
                  <a:lnTo>
                    <a:pt x="911" y="2164"/>
                  </a:lnTo>
                  <a:lnTo>
                    <a:pt x="911" y="455"/>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08" name="Freeform: Shape 855">
              <a:extLst>
                <a:ext uri="{FF2B5EF4-FFF2-40B4-BE49-F238E27FC236}">
                  <a16:creationId xmlns:a16="http://schemas.microsoft.com/office/drawing/2014/main" id="{3D47707D-F7E0-62F1-279A-60A6F109B764}"/>
                </a:ext>
              </a:extLst>
            </p:cNvPr>
            <p:cNvSpPr/>
            <p:nvPr/>
          </p:nvSpPr>
          <p:spPr>
            <a:xfrm>
              <a:off x="21254238" y="2078916"/>
              <a:ext cx="27977" cy="36619"/>
            </a:xfrm>
            <a:custGeom>
              <a:avLst/>
              <a:gdLst>
                <a:gd name="connsiteX0" fmla="*/ 0 w 20724"/>
                <a:gd name="connsiteY0" fmla="*/ 0 h 30516"/>
                <a:gd name="connsiteX1" fmla="*/ 114 w 20724"/>
                <a:gd name="connsiteY1" fmla="*/ 25051 h 30516"/>
                <a:gd name="connsiteX2" fmla="*/ 10818 w 20724"/>
                <a:gd name="connsiteY2" fmla="*/ 30517 h 30516"/>
                <a:gd name="connsiteX3" fmla="*/ 15600 w 20724"/>
                <a:gd name="connsiteY3" fmla="*/ 27898 h 30516"/>
                <a:gd name="connsiteX4" fmla="*/ 20724 w 20724"/>
                <a:gd name="connsiteY4" fmla="*/ 23343 h 30516"/>
                <a:gd name="connsiteX5" fmla="*/ 19813 w 20724"/>
                <a:gd name="connsiteY5" fmla="*/ 11273 h 30516"/>
                <a:gd name="connsiteX6" fmla="*/ 0 w 20724"/>
                <a:gd name="connsiteY6" fmla="*/ 0 h 30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30516">
                  <a:moveTo>
                    <a:pt x="0" y="0"/>
                  </a:moveTo>
                  <a:lnTo>
                    <a:pt x="114" y="25051"/>
                  </a:lnTo>
                  <a:lnTo>
                    <a:pt x="10818" y="30517"/>
                  </a:lnTo>
                  <a:lnTo>
                    <a:pt x="15600" y="27898"/>
                  </a:lnTo>
                  <a:lnTo>
                    <a:pt x="20724" y="23343"/>
                  </a:lnTo>
                  <a:lnTo>
                    <a:pt x="19813" y="11273"/>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09" name="Freeform: Shape 857">
              <a:extLst>
                <a:ext uri="{FF2B5EF4-FFF2-40B4-BE49-F238E27FC236}">
                  <a16:creationId xmlns:a16="http://schemas.microsoft.com/office/drawing/2014/main" id="{3A2FD43D-BEEC-517D-4488-FD1785EE9A80}"/>
                </a:ext>
              </a:extLst>
            </p:cNvPr>
            <p:cNvSpPr/>
            <p:nvPr/>
          </p:nvSpPr>
          <p:spPr>
            <a:xfrm>
              <a:off x="21267613" y="1454871"/>
              <a:ext cx="1230" cy="645088"/>
            </a:xfrm>
            <a:custGeom>
              <a:avLst/>
              <a:gdLst>
                <a:gd name="connsiteX0" fmla="*/ 456 w 911"/>
                <a:gd name="connsiteY0" fmla="*/ 0 h 537573"/>
                <a:gd name="connsiteX1" fmla="*/ 0 w 911"/>
                <a:gd name="connsiteY1" fmla="*/ 227 h 537573"/>
                <a:gd name="connsiteX2" fmla="*/ 0 w 911"/>
                <a:gd name="connsiteY2" fmla="*/ 537118 h 537573"/>
                <a:gd name="connsiteX3" fmla="*/ 911 w 911"/>
                <a:gd name="connsiteY3" fmla="*/ 537573 h 537573"/>
                <a:gd name="connsiteX4" fmla="*/ 911 w 911"/>
                <a:gd name="connsiteY4" fmla="*/ 227 h 537573"/>
                <a:gd name="connsiteX5" fmla="*/ 456 w 911"/>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537573">
                  <a:moveTo>
                    <a:pt x="456" y="0"/>
                  </a:moveTo>
                  <a:lnTo>
                    <a:pt x="0" y="227"/>
                  </a:lnTo>
                  <a:lnTo>
                    <a:pt x="0" y="537118"/>
                  </a:lnTo>
                  <a:lnTo>
                    <a:pt x="911" y="537573"/>
                  </a:lnTo>
                  <a:lnTo>
                    <a:pt x="911" y="227"/>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11" name="Freeform: Shape 861">
              <a:extLst>
                <a:ext uri="{FF2B5EF4-FFF2-40B4-BE49-F238E27FC236}">
                  <a16:creationId xmlns:a16="http://schemas.microsoft.com/office/drawing/2014/main" id="{ABF8C3F2-3DE1-79A6-9AE2-BDAB12B8DE5F}"/>
                </a:ext>
              </a:extLst>
            </p:cNvPr>
            <p:cNvSpPr/>
            <p:nvPr/>
          </p:nvSpPr>
          <p:spPr>
            <a:xfrm>
              <a:off x="21906176" y="806502"/>
              <a:ext cx="1259295" cy="648504"/>
            </a:xfrm>
            <a:custGeom>
              <a:avLst/>
              <a:gdLst>
                <a:gd name="connsiteX0" fmla="*/ 466406 w 932811"/>
                <a:gd name="connsiteY0" fmla="*/ 13095 h 540420"/>
                <a:gd name="connsiteX1" fmla="*/ 911291 w 932811"/>
                <a:gd name="connsiteY1" fmla="*/ 269869 h 540420"/>
                <a:gd name="connsiteX2" fmla="*/ 465836 w 932811"/>
                <a:gd name="connsiteY2" fmla="*/ 527098 h 540420"/>
                <a:gd name="connsiteX3" fmla="*/ 20952 w 932811"/>
                <a:gd name="connsiteY3" fmla="*/ 270324 h 540420"/>
                <a:gd name="connsiteX4" fmla="*/ 466406 w 932811"/>
                <a:gd name="connsiteY4" fmla="*/ 13095 h 540420"/>
                <a:gd name="connsiteX5" fmla="*/ 466406 w 932811"/>
                <a:gd name="connsiteY5" fmla="*/ 0 h 540420"/>
                <a:gd name="connsiteX6" fmla="*/ 0 w 932811"/>
                <a:gd name="connsiteY6" fmla="*/ 269299 h 540420"/>
                <a:gd name="connsiteX7" fmla="*/ 456 w 932811"/>
                <a:gd name="connsiteY7" fmla="*/ 269527 h 540420"/>
                <a:gd name="connsiteX8" fmla="*/ 456 w 932811"/>
                <a:gd name="connsiteY8" fmla="*/ 271805 h 540420"/>
                <a:gd name="connsiteX9" fmla="*/ 465723 w 932811"/>
                <a:gd name="connsiteY9" fmla="*/ 540420 h 540420"/>
                <a:gd name="connsiteX10" fmla="*/ 932128 w 932811"/>
                <a:gd name="connsiteY10" fmla="*/ 271121 h 540420"/>
                <a:gd name="connsiteX11" fmla="*/ 932356 w 932811"/>
                <a:gd name="connsiteY11" fmla="*/ 271235 h 540420"/>
                <a:gd name="connsiteX12" fmla="*/ 932356 w 932811"/>
                <a:gd name="connsiteY12" fmla="*/ 269527 h 540420"/>
                <a:gd name="connsiteX13" fmla="*/ 932811 w 932811"/>
                <a:gd name="connsiteY13" fmla="*/ 269299 h 540420"/>
                <a:gd name="connsiteX14" fmla="*/ 466406 w 932811"/>
                <a:gd name="connsiteY14" fmla="*/ 0 h 540420"/>
                <a:gd name="connsiteX15" fmla="*/ 466406 w 932811"/>
                <a:gd name="connsiteY15" fmla="*/ 0 h 540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2811" h="540420">
                  <a:moveTo>
                    <a:pt x="466406" y="13095"/>
                  </a:moveTo>
                  <a:lnTo>
                    <a:pt x="911291" y="269869"/>
                  </a:lnTo>
                  <a:lnTo>
                    <a:pt x="465836" y="527098"/>
                  </a:lnTo>
                  <a:lnTo>
                    <a:pt x="20952" y="270324"/>
                  </a:lnTo>
                  <a:lnTo>
                    <a:pt x="466406" y="13095"/>
                  </a:lnTo>
                  <a:moveTo>
                    <a:pt x="466406" y="0"/>
                  </a:moveTo>
                  <a:lnTo>
                    <a:pt x="0" y="269299"/>
                  </a:lnTo>
                  <a:lnTo>
                    <a:pt x="456" y="269527"/>
                  </a:lnTo>
                  <a:lnTo>
                    <a:pt x="456" y="271805"/>
                  </a:lnTo>
                  <a:lnTo>
                    <a:pt x="465723" y="540420"/>
                  </a:lnTo>
                  <a:lnTo>
                    <a:pt x="932128" y="271121"/>
                  </a:lnTo>
                  <a:lnTo>
                    <a:pt x="932356" y="271235"/>
                  </a:lnTo>
                  <a:lnTo>
                    <a:pt x="932356" y="269527"/>
                  </a:lnTo>
                  <a:lnTo>
                    <a:pt x="932811" y="269299"/>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13" name="Freeform: Shape 864">
              <a:extLst>
                <a:ext uri="{FF2B5EF4-FFF2-40B4-BE49-F238E27FC236}">
                  <a16:creationId xmlns:a16="http://schemas.microsoft.com/office/drawing/2014/main" id="{7B5374F8-70F1-F37E-45FC-4345B1307720}"/>
                </a:ext>
              </a:extLst>
            </p:cNvPr>
            <p:cNvSpPr/>
            <p:nvPr/>
          </p:nvSpPr>
          <p:spPr>
            <a:xfrm>
              <a:off x="21906176" y="1132531"/>
              <a:ext cx="628724" cy="966744"/>
            </a:xfrm>
            <a:custGeom>
              <a:avLst/>
              <a:gdLst>
                <a:gd name="connsiteX0" fmla="*/ 11842 w 465722"/>
                <a:gd name="connsiteY0" fmla="*/ 19699 h 805620"/>
                <a:gd name="connsiteX1" fmla="*/ 453994 w 465722"/>
                <a:gd name="connsiteY1" fmla="*/ 274879 h 805620"/>
                <a:gd name="connsiteX2" fmla="*/ 453994 w 465722"/>
                <a:gd name="connsiteY2" fmla="*/ 785921 h 805620"/>
                <a:gd name="connsiteX3" fmla="*/ 11956 w 465722"/>
                <a:gd name="connsiteY3" fmla="*/ 530741 h 805620"/>
                <a:gd name="connsiteX4" fmla="*/ 11956 w 465722"/>
                <a:gd name="connsiteY4" fmla="*/ 19699 h 805620"/>
                <a:gd name="connsiteX5" fmla="*/ 456 w 465722"/>
                <a:gd name="connsiteY5" fmla="*/ 0 h 805620"/>
                <a:gd name="connsiteX6" fmla="*/ 456 w 465722"/>
                <a:gd name="connsiteY6" fmla="*/ 536777 h 805620"/>
                <a:gd name="connsiteX7" fmla="*/ 0 w 465722"/>
                <a:gd name="connsiteY7" fmla="*/ 537004 h 805620"/>
                <a:gd name="connsiteX8" fmla="*/ 465267 w 465722"/>
                <a:gd name="connsiteY8" fmla="*/ 805620 h 805620"/>
                <a:gd name="connsiteX9" fmla="*/ 465267 w 465722"/>
                <a:gd name="connsiteY9" fmla="*/ 268730 h 805620"/>
                <a:gd name="connsiteX10" fmla="*/ 465723 w 465722"/>
                <a:gd name="connsiteY10" fmla="*/ 268502 h 805620"/>
                <a:gd name="connsiteX11" fmla="*/ 456 w 465722"/>
                <a:gd name="connsiteY11" fmla="*/ 0 h 805620"/>
                <a:gd name="connsiteX12" fmla="*/ 456 w 465722"/>
                <a:gd name="connsiteY12" fmla="*/ 0 h 805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620">
                  <a:moveTo>
                    <a:pt x="11842" y="19699"/>
                  </a:moveTo>
                  <a:lnTo>
                    <a:pt x="453994" y="274879"/>
                  </a:lnTo>
                  <a:lnTo>
                    <a:pt x="453994" y="785921"/>
                  </a:lnTo>
                  <a:lnTo>
                    <a:pt x="11956" y="530741"/>
                  </a:lnTo>
                  <a:lnTo>
                    <a:pt x="11956" y="19699"/>
                  </a:lnTo>
                  <a:moveTo>
                    <a:pt x="456" y="0"/>
                  </a:moveTo>
                  <a:lnTo>
                    <a:pt x="456" y="536777"/>
                  </a:lnTo>
                  <a:lnTo>
                    <a:pt x="0" y="537004"/>
                  </a:lnTo>
                  <a:lnTo>
                    <a:pt x="465267" y="805620"/>
                  </a:lnTo>
                  <a:lnTo>
                    <a:pt x="465267" y="268730"/>
                  </a:lnTo>
                  <a:lnTo>
                    <a:pt x="465723" y="268502"/>
                  </a:lnTo>
                  <a:lnTo>
                    <a:pt x="456" y="0"/>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15" name="Freeform: Shape 867">
              <a:extLst>
                <a:ext uri="{FF2B5EF4-FFF2-40B4-BE49-F238E27FC236}">
                  <a16:creationId xmlns:a16="http://schemas.microsoft.com/office/drawing/2014/main" id="{49BF50CA-729A-838A-2153-863D9D5E8BD9}"/>
                </a:ext>
              </a:extLst>
            </p:cNvPr>
            <p:cNvSpPr/>
            <p:nvPr/>
          </p:nvSpPr>
          <p:spPr>
            <a:xfrm>
              <a:off x="22534902" y="1131710"/>
              <a:ext cx="630415" cy="968383"/>
            </a:xfrm>
            <a:custGeom>
              <a:avLst/>
              <a:gdLst>
                <a:gd name="connsiteX0" fmla="*/ 455246 w 466974"/>
                <a:gd name="connsiteY0" fmla="*/ 19699 h 806986"/>
                <a:gd name="connsiteX1" fmla="*/ 455246 w 466974"/>
                <a:gd name="connsiteY1" fmla="*/ 531539 h 806986"/>
                <a:gd name="connsiteX2" fmla="*/ 11956 w 466974"/>
                <a:gd name="connsiteY2" fmla="*/ 787402 h 806986"/>
                <a:gd name="connsiteX3" fmla="*/ 11956 w 466974"/>
                <a:gd name="connsiteY3" fmla="*/ 275676 h 806986"/>
                <a:gd name="connsiteX4" fmla="*/ 455246 w 466974"/>
                <a:gd name="connsiteY4" fmla="*/ 19699 h 806986"/>
                <a:gd name="connsiteX5" fmla="*/ 466405 w 466974"/>
                <a:gd name="connsiteY5" fmla="*/ 0 h 806986"/>
                <a:gd name="connsiteX6" fmla="*/ 0 w 466974"/>
                <a:gd name="connsiteY6" fmla="*/ 269300 h 806986"/>
                <a:gd name="connsiteX7" fmla="*/ 455 w 466974"/>
                <a:gd name="connsiteY7" fmla="*/ 269527 h 806986"/>
                <a:gd name="connsiteX8" fmla="*/ 455 w 466974"/>
                <a:gd name="connsiteY8" fmla="*/ 806873 h 806986"/>
                <a:gd name="connsiteX9" fmla="*/ 569 w 466974"/>
                <a:gd name="connsiteY9" fmla="*/ 806987 h 806986"/>
                <a:gd name="connsiteX10" fmla="*/ 466975 w 466974"/>
                <a:gd name="connsiteY10" fmla="*/ 537687 h 806986"/>
                <a:gd name="connsiteX11" fmla="*/ 466519 w 466974"/>
                <a:gd name="connsiteY11" fmla="*/ 537460 h 806986"/>
                <a:gd name="connsiteX12" fmla="*/ 466519 w 466974"/>
                <a:gd name="connsiteY12" fmla="*/ 114 h 806986"/>
                <a:gd name="connsiteX13" fmla="*/ 466405 w 466974"/>
                <a:gd name="connsiteY13" fmla="*/ 0 h 806986"/>
                <a:gd name="connsiteX14" fmla="*/ 466405 w 466974"/>
                <a:gd name="connsiteY14" fmla="*/ 0 h 806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4" h="806986">
                  <a:moveTo>
                    <a:pt x="455246" y="19699"/>
                  </a:moveTo>
                  <a:lnTo>
                    <a:pt x="455246" y="531539"/>
                  </a:lnTo>
                  <a:lnTo>
                    <a:pt x="11956" y="787402"/>
                  </a:lnTo>
                  <a:lnTo>
                    <a:pt x="11956" y="275676"/>
                  </a:lnTo>
                  <a:lnTo>
                    <a:pt x="455246" y="19699"/>
                  </a:lnTo>
                  <a:moveTo>
                    <a:pt x="466405" y="0"/>
                  </a:moveTo>
                  <a:lnTo>
                    <a:pt x="0" y="269300"/>
                  </a:lnTo>
                  <a:lnTo>
                    <a:pt x="455" y="269527"/>
                  </a:lnTo>
                  <a:lnTo>
                    <a:pt x="455" y="806873"/>
                  </a:lnTo>
                  <a:lnTo>
                    <a:pt x="569" y="806987"/>
                  </a:lnTo>
                  <a:lnTo>
                    <a:pt x="466975" y="537687"/>
                  </a:lnTo>
                  <a:lnTo>
                    <a:pt x="466519" y="537460"/>
                  </a:lnTo>
                  <a:lnTo>
                    <a:pt x="466519" y="114"/>
                  </a:lnTo>
                  <a:lnTo>
                    <a:pt x="466405" y="0"/>
                  </a:lnTo>
                  <a:lnTo>
                    <a:pt x="46640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17" name="Freeform: Shape 870">
              <a:extLst>
                <a:ext uri="{FF2B5EF4-FFF2-40B4-BE49-F238E27FC236}">
                  <a16:creationId xmlns:a16="http://schemas.microsoft.com/office/drawing/2014/main" id="{2AB0B6CD-650A-20B8-E1CF-C1295B275099}"/>
                </a:ext>
              </a:extLst>
            </p:cNvPr>
            <p:cNvSpPr/>
            <p:nvPr/>
          </p:nvSpPr>
          <p:spPr>
            <a:xfrm>
              <a:off x="22534440" y="2099412"/>
              <a:ext cx="1230" cy="2868"/>
            </a:xfrm>
            <a:custGeom>
              <a:avLst/>
              <a:gdLst>
                <a:gd name="connsiteX0" fmla="*/ 0 w 911"/>
                <a:gd name="connsiteY0" fmla="*/ 0 h 2390"/>
                <a:gd name="connsiteX1" fmla="*/ 0 w 911"/>
                <a:gd name="connsiteY1" fmla="*/ 2164 h 2390"/>
                <a:gd name="connsiteX2" fmla="*/ 455 w 911"/>
                <a:gd name="connsiteY2" fmla="*/ 2391 h 2390"/>
                <a:gd name="connsiteX3" fmla="*/ 911 w 911"/>
                <a:gd name="connsiteY3" fmla="*/ 2164 h 2390"/>
                <a:gd name="connsiteX4" fmla="*/ 911 w 911"/>
                <a:gd name="connsiteY4" fmla="*/ 455 h 2390"/>
                <a:gd name="connsiteX5" fmla="*/ 0 w 911"/>
                <a:gd name="connsiteY5" fmla="*/ 0 h 2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390">
                  <a:moveTo>
                    <a:pt x="0" y="0"/>
                  </a:moveTo>
                  <a:lnTo>
                    <a:pt x="0" y="2164"/>
                  </a:lnTo>
                  <a:lnTo>
                    <a:pt x="455" y="2391"/>
                  </a:lnTo>
                  <a:lnTo>
                    <a:pt x="911" y="2164"/>
                  </a:lnTo>
                  <a:lnTo>
                    <a:pt x="911" y="455"/>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18" name="Freeform: Shape 871">
              <a:extLst>
                <a:ext uri="{FF2B5EF4-FFF2-40B4-BE49-F238E27FC236}">
                  <a16:creationId xmlns:a16="http://schemas.microsoft.com/office/drawing/2014/main" id="{9A2F4A21-209A-CA85-F1C4-5CA289F39C56}"/>
                </a:ext>
              </a:extLst>
            </p:cNvPr>
            <p:cNvSpPr/>
            <p:nvPr/>
          </p:nvSpPr>
          <p:spPr>
            <a:xfrm>
              <a:off x="22521066" y="2078916"/>
              <a:ext cx="27977" cy="36619"/>
            </a:xfrm>
            <a:custGeom>
              <a:avLst/>
              <a:gdLst>
                <a:gd name="connsiteX0" fmla="*/ 0 w 20724"/>
                <a:gd name="connsiteY0" fmla="*/ 0 h 30516"/>
                <a:gd name="connsiteX1" fmla="*/ 0 w 20724"/>
                <a:gd name="connsiteY1" fmla="*/ 25051 h 30516"/>
                <a:gd name="connsiteX2" fmla="*/ 10818 w 20724"/>
                <a:gd name="connsiteY2" fmla="*/ 30517 h 30516"/>
                <a:gd name="connsiteX3" fmla="*/ 15600 w 20724"/>
                <a:gd name="connsiteY3" fmla="*/ 27898 h 30516"/>
                <a:gd name="connsiteX4" fmla="*/ 20724 w 20724"/>
                <a:gd name="connsiteY4" fmla="*/ 23343 h 30516"/>
                <a:gd name="connsiteX5" fmla="*/ 19699 w 20724"/>
                <a:gd name="connsiteY5" fmla="*/ 11273 h 30516"/>
                <a:gd name="connsiteX6" fmla="*/ 0 w 20724"/>
                <a:gd name="connsiteY6" fmla="*/ 0 h 30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30516">
                  <a:moveTo>
                    <a:pt x="0" y="0"/>
                  </a:moveTo>
                  <a:lnTo>
                    <a:pt x="0" y="25051"/>
                  </a:lnTo>
                  <a:lnTo>
                    <a:pt x="10818" y="30517"/>
                  </a:lnTo>
                  <a:lnTo>
                    <a:pt x="15600" y="27898"/>
                  </a:lnTo>
                  <a:lnTo>
                    <a:pt x="20724" y="23343"/>
                  </a:lnTo>
                  <a:lnTo>
                    <a:pt x="19699" y="11273"/>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19" name="Freeform: Shape 873">
              <a:extLst>
                <a:ext uri="{FF2B5EF4-FFF2-40B4-BE49-F238E27FC236}">
                  <a16:creationId xmlns:a16="http://schemas.microsoft.com/office/drawing/2014/main" id="{08F67E56-EE88-F876-861A-00DB563E5AB1}"/>
                </a:ext>
              </a:extLst>
            </p:cNvPr>
            <p:cNvSpPr/>
            <p:nvPr/>
          </p:nvSpPr>
          <p:spPr>
            <a:xfrm>
              <a:off x="22534440" y="1454871"/>
              <a:ext cx="1230" cy="645088"/>
            </a:xfrm>
            <a:custGeom>
              <a:avLst/>
              <a:gdLst>
                <a:gd name="connsiteX0" fmla="*/ 455 w 911"/>
                <a:gd name="connsiteY0" fmla="*/ 0 h 537573"/>
                <a:gd name="connsiteX1" fmla="*/ 0 w 911"/>
                <a:gd name="connsiteY1" fmla="*/ 227 h 537573"/>
                <a:gd name="connsiteX2" fmla="*/ 0 w 911"/>
                <a:gd name="connsiteY2" fmla="*/ 537118 h 537573"/>
                <a:gd name="connsiteX3" fmla="*/ 911 w 911"/>
                <a:gd name="connsiteY3" fmla="*/ 537573 h 537573"/>
                <a:gd name="connsiteX4" fmla="*/ 911 w 911"/>
                <a:gd name="connsiteY4" fmla="*/ 227 h 537573"/>
                <a:gd name="connsiteX5" fmla="*/ 455 w 911"/>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537573">
                  <a:moveTo>
                    <a:pt x="455" y="0"/>
                  </a:moveTo>
                  <a:lnTo>
                    <a:pt x="0" y="227"/>
                  </a:lnTo>
                  <a:lnTo>
                    <a:pt x="0" y="537118"/>
                  </a:lnTo>
                  <a:lnTo>
                    <a:pt x="911" y="537573"/>
                  </a:lnTo>
                  <a:lnTo>
                    <a:pt x="911" y="227"/>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21" name="Freeform: Shape 880">
              <a:extLst>
                <a:ext uri="{FF2B5EF4-FFF2-40B4-BE49-F238E27FC236}">
                  <a16:creationId xmlns:a16="http://schemas.microsoft.com/office/drawing/2014/main" id="{075771B9-ECDF-1CFF-3D9E-43D6FA8E8A54}"/>
                </a:ext>
              </a:extLst>
            </p:cNvPr>
            <p:cNvSpPr/>
            <p:nvPr/>
          </p:nvSpPr>
          <p:spPr>
            <a:xfrm>
              <a:off x="22560727" y="171526"/>
              <a:ext cx="628725" cy="966880"/>
            </a:xfrm>
            <a:custGeom>
              <a:avLst/>
              <a:gdLst>
                <a:gd name="connsiteX0" fmla="*/ 11842 w 465722"/>
                <a:gd name="connsiteY0" fmla="*/ 19699 h 805734"/>
                <a:gd name="connsiteX1" fmla="*/ 453880 w 465722"/>
                <a:gd name="connsiteY1" fmla="*/ 274879 h 805734"/>
                <a:gd name="connsiteX2" fmla="*/ 453880 w 465722"/>
                <a:gd name="connsiteY2" fmla="*/ 785921 h 805734"/>
                <a:gd name="connsiteX3" fmla="*/ 11842 w 465722"/>
                <a:gd name="connsiteY3" fmla="*/ 530628 h 805734"/>
                <a:gd name="connsiteX4" fmla="*/ 11842 w 465722"/>
                <a:gd name="connsiteY4" fmla="*/ 19699 h 805734"/>
                <a:gd name="connsiteX5" fmla="*/ 455 w 465722"/>
                <a:gd name="connsiteY5" fmla="*/ 0 h 805734"/>
                <a:gd name="connsiteX6" fmla="*/ 455 w 465722"/>
                <a:gd name="connsiteY6" fmla="*/ 536777 h 805734"/>
                <a:gd name="connsiteX7" fmla="*/ 0 w 465722"/>
                <a:gd name="connsiteY7" fmla="*/ 537004 h 805734"/>
                <a:gd name="connsiteX8" fmla="*/ 465267 w 465722"/>
                <a:gd name="connsiteY8" fmla="*/ 805734 h 805734"/>
                <a:gd name="connsiteX9" fmla="*/ 465267 w 465722"/>
                <a:gd name="connsiteY9" fmla="*/ 268844 h 805734"/>
                <a:gd name="connsiteX10" fmla="*/ 465722 w 465722"/>
                <a:gd name="connsiteY10" fmla="*/ 268616 h 805734"/>
                <a:gd name="connsiteX11" fmla="*/ 455 w 465722"/>
                <a:gd name="connsiteY11" fmla="*/ 0 h 805734"/>
                <a:gd name="connsiteX12" fmla="*/ 455 w 465722"/>
                <a:gd name="connsiteY12" fmla="*/ 0 h 80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4">
                  <a:moveTo>
                    <a:pt x="11842" y="19699"/>
                  </a:moveTo>
                  <a:lnTo>
                    <a:pt x="453880" y="274879"/>
                  </a:lnTo>
                  <a:lnTo>
                    <a:pt x="453880" y="785921"/>
                  </a:lnTo>
                  <a:lnTo>
                    <a:pt x="11842" y="530628"/>
                  </a:lnTo>
                  <a:lnTo>
                    <a:pt x="11842" y="19699"/>
                  </a:lnTo>
                  <a:moveTo>
                    <a:pt x="455" y="0"/>
                  </a:moveTo>
                  <a:lnTo>
                    <a:pt x="455" y="536777"/>
                  </a:lnTo>
                  <a:lnTo>
                    <a:pt x="0" y="537004"/>
                  </a:lnTo>
                  <a:lnTo>
                    <a:pt x="465267" y="805734"/>
                  </a:lnTo>
                  <a:lnTo>
                    <a:pt x="465267" y="268844"/>
                  </a:lnTo>
                  <a:lnTo>
                    <a:pt x="465722" y="268616"/>
                  </a:lnTo>
                  <a:lnTo>
                    <a:pt x="455" y="0"/>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22" name="Freeform: Shape 881">
              <a:extLst>
                <a:ext uri="{FF2B5EF4-FFF2-40B4-BE49-F238E27FC236}">
                  <a16:creationId xmlns:a16="http://schemas.microsoft.com/office/drawing/2014/main" id="{2C41947A-7A9D-02EB-B730-27C3D312C02D}"/>
                </a:ext>
              </a:extLst>
            </p:cNvPr>
            <p:cNvSpPr/>
            <p:nvPr/>
          </p:nvSpPr>
          <p:spPr>
            <a:xfrm>
              <a:off x="22533826" y="150893"/>
              <a:ext cx="682220" cy="1008009"/>
            </a:xfrm>
            <a:custGeom>
              <a:avLst/>
              <a:gdLst>
                <a:gd name="connsiteX0" fmla="*/ 21977 w 505348"/>
                <a:gd name="connsiteY0" fmla="*/ 19699 h 840008"/>
                <a:gd name="connsiteX1" fmla="*/ 22205 w 505348"/>
                <a:gd name="connsiteY1" fmla="*/ 19813 h 840008"/>
                <a:gd name="connsiteX2" fmla="*/ 27784 w 505348"/>
                <a:gd name="connsiteY2" fmla="*/ 23115 h 840008"/>
                <a:gd name="connsiteX3" fmla="*/ 24481 w 505348"/>
                <a:gd name="connsiteY3" fmla="*/ 24368 h 840008"/>
                <a:gd name="connsiteX4" fmla="*/ 21863 w 505348"/>
                <a:gd name="connsiteY4" fmla="*/ 26418 h 840008"/>
                <a:gd name="connsiteX5" fmla="*/ 21863 w 505348"/>
                <a:gd name="connsiteY5" fmla="*/ 19699 h 840008"/>
                <a:gd name="connsiteX6" fmla="*/ 483714 w 505348"/>
                <a:gd name="connsiteY6" fmla="*/ 813477 h 840008"/>
                <a:gd name="connsiteX7" fmla="*/ 483714 w 505348"/>
                <a:gd name="connsiteY7" fmla="*/ 820195 h 840008"/>
                <a:gd name="connsiteX8" fmla="*/ 483144 w 505348"/>
                <a:gd name="connsiteY8" fmla="*/ 819854 h 840008"/>
                <a:gd name="connsiteX9" fmla="*/ 481436 w 505348"/>
                <a:gd name="connsiteY9" fmla="*/ 818829 h 840008"/>
                <a:gd name="connsiteX10" fmla="*/ 480753 w 505348"/>
                <a:gd name="connsiteY10" fmla="*/ 818487 h 840008"/>
                <a:gd name="connsiteX11" fmla="*/ 477679 w 505348"/>
                <a:gd name="connsiteY11" fmla="*/ 816780 h 840008"/>
                <a:gd name="connsiteX12" fmla="*/ 480981 w 505348"/>
                <a:gd name="connsiteY12" fmla="*/ 815526 h 840008"/>
                <a:gd name="connsiteX13" fmla="*/ 483714 w 505348"/>
                <a:gd name="connsiteY13" fmla="*/ 813477 h 840008"/>
                <a:gd name="connsiteX14" fmla="*/ 10590 w 505348"/>
                <a:gd name="connsiteY14" fmla="*/ 0 h 840008"/>
                <a:gd name="connsiteX15" fmla="*/ 10590 w 505348"/>
                <a:gd name="connsiteY15" fmla="*/ 548163 h 840008"/>
                <a:gd name="connsiteX16" fmla="*/ 7515 w 505348"/>
                <a:gd name="connsiteY16" fmla="*/ 549872 h 840008"/>
                <a:gd name="connsiteX17" fmla="*/ 0 w 505348"/>
                <a:gd name="connsiteY17" fmla="*/ 554085 h 840008"/>
                <a:gd name="connsiteX18" fmla="*/ 451717 w 505348"/>
                <a:gd name="connsiteY18" fmla="*/ 814957 h 840008"/>
                <a:gd name="connsiteX19" fmla="*/ 461509 w 505348"/>
                <a:gd name="connsiteY19" fmla="*/ 820651 h 840008"/>
                <a:gd name="connsiteX20" fmla="*/ 467430 w 505348"/>
                <a:gd name="connsiteY20" fmla="*/ 824067 h 840008"/>
                <a:gd name="connsiteX21" fmla="*/ 475401 w 505348"/>
                <a:gd name="connsiteY21" fmla="*/ 828622 h 840008"/>
                <a:gd name="connsiteX22" fmla="*/ 475629 w 505348"/>
                <a:gd name="connsiteY22" fmla="*/ 828736 h 840008"/>
                <a:gd name="connsiteX23" fmla="*/ 477337 w 505348"/>
                <a:gd name="connsiteY23" fmla="*/ 829760 h 840008"/>
                <a:gd name="connsiteX24" fmla="*/ 480639 w 505348"/>
                <a:gd name="connsiteY24" fmla="*/ 831582 h 840008"/>
                <a:gd name="connsiteX25" fmla="*/ 482461 w 505348"/>
                <a:gd name="connsiteY25" fmla="*/ 832721 h 840008"/>
                <a:gd name="connsiteX26" fmla="*/ 485535 w 505348"/>
                <a:gd name="connsiteY26" fmla="*/ 834429 h 840008"/>
                <a:gd name="connsiteX27" fmla="*/ 486219 w 505348"/>
                <a:gd name="connsiteY27" fmla="*/ 834884 h 840008"/>
                <a:gd name="connsiteX28" fmla="*/ 486332 w 505348"/>
                <a:gd name="connsiteY28" fmla="*/ 834884 h 840008"/>
                <a:gd name="connsiteX29" fmla="*/ 486446 w 505348"/>
                <a:gd name="connsiteY29" fmla="*/ 834998 h 840008"/>
                <a:gd name="connsiteX30" fmla="*/ 487471 w 505348"/>
                <a:gd name="connsiteY30" fmla="*/ 835681 h 840008"/>
                <a:gd name="connsiteX31" fmla="*/ 495100 w 505348"/>
                <a:gd name="connsiteY31" fmla="*/ 840009 h 840008"/>
                <a:gd name="connsiteX32" fmla="*/ 495100 w 505348"/>
                <a:gd name="connsiteY32" fmla="*/ 291731 h 840008"/>
                <a:gd name="connsiteX33" fmla="*/ 496012 w 505348"/>
                <a:gd name="connsiteY33" fmla="*/ 291276 h 840008"/>
                <a:gd name="connsiteX34" fmla="*/ 496012 w 505348"/>
                <a:gd name="connsiteY34" fmla="*/ 291162 h 840008"/>
                <a:gd name="connsiteX35" fmla="*/ 505349 w 505348"/>
                <a:gd name="connsiteY35" fmla="*/ 285810 h 840008"/>
                <a:gd name="connsiteX36" fmla="*/ 495670 w 505348"/>
                <a:gd name="connsiteY36" fmla="*/ 280117 h 840008"/>
                <a:gd name="connsiteX37" fmla="*/ 495556 w 505348"/>
                <a:gd name="connsiteY37" fmla="*/ 280117 h 840008"/>
                <a:gd name="connsiteX38" fmla="*/ 485649 w 505348"/>
                <a:gd name="connsiteY38" fmla="*/ 274309 h 840008"/>
                <a:gd name="connsiteX39" fmla="*/ 37918 w 505348"/>
                <a:gd name="connsiteY39" fmla="*/ 15828 h 840008"/>
                <a:gd name="connsiteX40" fmla="*/ 28011 w 505348"/>
                <a:gd name="connsiteY40" fmla="*/ 10020 h 840008"/>
                <a:gd name="connsiteX41" fmla="*/ 18105 w 505348"/>
                <a:gd name="connsiteY41" fmla="*/ 4327 h 840008"/>
                <a:gd name="connsiteX42" fmla="*/ 10590 w 505348"/>
                <a:gd name="connsiteY42" fmla="*/ 0 h 840008"/>
                <a:gd name="connsiteX43" fmla="*/ 10590 w 505348"/>
                <a:gd name="connsiteY43" fmla="*/ 0 h 840008"/>
                <a:gd name="connsiteX44" fmla="*/ 475401 w 505348"/>
                <a:gd name="connsiteY44" fmla="*/ 805734 h 840008"/>
                <a:gd name="connsiteX45" fmla="*/ 30289 w 505348"/>
                <a:gd name="connsiteY45" fmla="*/ 548846 h 840008"/>
                <a:gd name="connsiteX46" fmla="*/ 30289 w 505348"/>
                <a:gd name="connsiteY46" fmla="*/ 34274 h 840008"/>
                <a:gd name="connsiteX47" fmla="*/ 466405 w 505348"/>
                <a:gd name="connsiteY47" fmla="*/ 286038 h 840008"/>
                <a:gd name="connsiteX48" fmla="*/ 475401 w 505348"/>
                <a:gd name="connsiteY48" fmla="*/ 291162 h 840008"/>
                <a:gd name="connsiteX49" fmla="*/ 475401 w 505348"/>
                <a:gd name="connsiteY49" fmla="*/ 805734 h 840008"/>
                <a:gd name="connsiteX50" fmla="*/ 475401 w 505348"/>
                <a:gd name="connsiteY50" fmla="*/ 805734 h 84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05348" h="840008">
                  <a:moveTo>
                    <a:pt x="21977" y="19699"/>
                  </a:moveTo>
                  <a:lnTo>
                    <a:pt x="22205" y="19813"/>
                  </a:lnTo>
                  <a:lnTo>
                    <a:pt x="27784" y="23115"/>
                  </a:lnTo>
                  <a:cubicBezTo>
                    <a:pt x="26645" y="23343"/>
                    <a:pt x="25506" y="23798"/>
                    <a:pt x="24481" y="24368"/>
                  </a:cubicBezTo>
                  <a:cubicBezTo>
                    <a:pt x="23457" y="24937"/>
                    <a:pt x="22660" y="25620"/>
                    <a:pt x="21863" y="26418"/>
                  </a:cubicBezTo>
                  <a:lnTo>
                    <a:pt x="21863" y="19699"/>
                  </a:lnTo>
                  <a:moveTo>
                    <a:pt x="483714" y="813477"/>
                  </a:moveTo>
                  <a:lnTo>
                    <a:pt x="483714" y="820195"/>
                  </a:lnTo>
                  <a:lnTo>
                    <a:pt x="483144" y="819854"/>
                  </a:lnTo>
                  <a:lnTo>
                    <a:pt x="481436" y="818829"/>
                  </a:lnTo>
                  <a:cubicBezTo>
                    <a:pt x="481322" y="818715"/>
                    <a:pt x="480981" y="818601"/>
                    <a:pt x="480753" y="818487"/>
                  </a:cubicBezTo>
                  <a:lnTo>
                    <a:pt x="477679" y="816780"/>
                  </a:lnTo>
                  <a:cubicBezTo>
                    <a:pt x="478817" y="816552"/>
                    <a:pt x="479956" y="816096"/>
                    <a:pt x="480981" y="815526"/>
                  </a:cubicBezTo>
                  <a:cubicBezTo>
                    <a:pt x="482119" y="815071"/>
                    <a:pt x="482916" y="814274"/>
                    <a:pt x="483714" y="813477"/>
                  </a:cubicBezTo>
                  <a:moveTo>
                    <a:pt x="10590" y="0"/>
                  </a:moveTo>
                  <a:lnTo>
                    <a:pt x="10590" y="548163"/>
                  </a:lnTo>
                  <a:lnTo>
                    <a:pt x="7515" y="549872"/>
                  </a:lnTo>
                  <a:lnTo>
                    <a:pt x="0" y="554085"/>
                  </a:lnTo>
                  <a:lnTo>
                    <a:pt x="451717" y="814957"/>
                  </a:lnTo>
                  <a:lnTo>
                    <a:pt x="461509" y="820651"/>
                  </a:lnTo>
                  <a:lnTo>
                    <a:pt x="467430" y="824067"/>
                  </a:lnTo>
                  <a:lnTo>
                    <a:pt x="475401" y="828622"/>
                  </a:lnTo>
                  <a:lnTo>
                    <a:pt x="475629" y="828736"/>
                  </a:lnTo>
                  <a:lnTo>
                    <a:pt x="477337" y="829760"/>
                  </a:lnTo>
                  <a:lnTo>
                    <a:pt x="480639" y="831582"/>
                  </a:lnTo>
                  <a:lnTo>
                    <a:pt x="482461" y="832721"/>
                  </a:lnTo>
                  <a:lnTo>
                    <a:pt x="485535" y="834429"/>
                  </a:lnTo>
                  <a:lnTo>
                    <a:pt x="486219" y="834884"/>
                  </a:lnTo>
                  <a:lnTo>
                    <a:pt x="486332" y="834884"/>
                  </a:lnTo>
                  <a:lnTo>
                    <a:pt x="486446" y="834998"/>
                  </a:lnTo>
                  <a:lnTo>
                    <a:pt x="487471" y="835681"/>
                  </a:lnTo>
                  <a:lnTo>
                    <a:pt x="495100" y="840009"/>
                  </a:lnTo>
                  <a:lnTo>
                    <a:pt x="495100" y="291731"/>
                  </a:lnTo>
                  <a:lnTo>
                    <a:pt x="496012" y="291276"/>
                  </a:lnTo>
                  <a:lnTo>
                    <a:pt x="496012" y="291162"/>
                  </a:lnTo>
                  <a:lnTo>
                    <a:pt x="505349" y="285810"/>
                  </a:lnTo>
                  <a:lnTo>
                    <a:pt x="495670" y="280117"/>
                  </a:lnTo>
                  <a:lnTo>
                    <a:pt x="495556" y="280117"/>
                  </a:lnTo>
                  <a:lnTo>
                    <a:pt x="485649" y="274309"/>
                  </a:lnTo>
                  <a:lnTo>
                    <a:pt x="37918" y="15828"/>
                  </a:lnTo>
                  <a:lnTo>
                    <a:pt x="28011" y="10020"/>
                  </a:lnTo>
                  <a:lnTo>
                    <a:pt x="18105" y="4327"/>
                  </a:lnTo>
                  <a:lnTo>
                    <a:pt x="10590" y="0"/>
                  </a:lnTo>
                  <a:lnTo>
                    <a:pt x="10590" y="0"/>
                  </a:lnTo>
                  <a:close/>
                  <a:moveTo>
                    <a:pt x="475401" y="805734"/>
                  </a:moveTo>
                  <a:lnTo>
                    <a:pt x="30289" y="548846"/>
                  </a:lnTo>
                  <a:lnTo>
                    <a:pt x="30289" y="34274"/>
                  </a:lnTo>
                  <a:lnTo>
                    <a:pt x="466405" y="286038"/>
                  </a:lnTo>
                  <a:lnTo>
                    <a:pt x="475401" y="291162"/>
                  </a:lnTo>
                  <a:lnTo>
                    <a:pt x="475401" y="805734"/>
                  </a:lnTo>
                  <a:lnTo>
                    <a:pt x="475401" y="805734"/>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24" name="Freeform: Shape 884">
              <a:extLst>
                <a:ext uri="{FF2B5EF4-FFF2-40B4-BE49-F238E27FC236}">
                  <a16:creationId xmlns:a16="http://schemas.microsoft.com/office/drawing/2014/main" id="{D652CE4B-C68D-D9CC-715C-EC01979F677F}"/>
                </a:ext>
              </a:extLst>
            </p:cNvPr>
            <p:cNvSpPr/>
            <p:nvPr/>
          </p:nvSpPr>
          <p:spPr>
            <a:xfrm>
              <a:off x="23163473" y="156905"/>
              <a:ext cx="682374" cy="995984"/>
            </a:xfrm>
            <a:custGeom>
              <a:avLst/>
              <a:gdLst>
                <a:gd name="connsiteX0" fmla="*/ 484283 w 505462"/>
                <a:gd name="connsiteY0" fmla="*/ 14120 h 829987"/>
                <a:gd name="connsiteX1" fmla="*/ 484283 w 505462"/>
                <a:gd name="connsiteY1" fmla="*/ 20838 h 829987"/>
                <a:gd name="connsiteX2" fmla="*/ 481665 w 505462"/>
                <a:gd name="connsiteY2" fmla="*/ 18788 h 829987"/>
                <a:gd name="connsiteX3" fmla="*/ 478476 w 505462"/>
                <a:gd name="connsiteY3" fmla="*/ 17536 h 829987"/>
                <a:gd name="connsiteX4" fmla="*/ 483600 w 505462"/>
                <a:gd name="connsiteY4" fmla="*/ 14575 h 829987"/>
                <a:gd name="connsiteX5" fmla="*/ 484283 w 505462"/>
                <a:gd name="connsiteY5" fmla="*/ 14120 h 829987"/>
                <a:gd name="connsiteX6" fmla="*/ 21293 w 505462"/>
                <a:gd name="connsiteY6" fmla="*/ 809264 h 829987"/>
                <a:gd name="connsiteX7" fmla="*/ 23913 w 505462"/>
                <a:gd name="connsiteY7" fmla="*/ 811313 h 829987"/>
                <a:gd name="connsiteX8" fmla="*/ 26874 w 505462"/>
                <a:gd name="connsiteY8" fmla="*/ 812566 h 829987"/>
                <a:gd name="connsiteX9" fmla="*/ 23913 w 505462"/>
                <a:gd name="connsiteY9" fmla="*/ 814274 h 829987"/>
                <a:gd name="connsiteX10" fmla="*/ 23230 w 505462"/>
                <a:gd name="connsiteY10" fmla="*/ 814730 h 829987"/>
                <a:gd name="connsiteX11" fmla="*/ 22774 w 505462"/>
                <a:gd name="connsiteY11" fmla="*/ 814957 h 829987"/>
                <a:gd name="connsiteX12" fmla="*/ 21293 w 505462"/>
                <a:gd name="connsiteY12" fmla="*/ 815868 h 829987"/>
                <a:gd name="connsiteX13" fmla="*/ 21293 w 505462"/>
                <a:gd name="connsiteY13" fmla="*/ 809264 h 829987"/>
                <a:gd name="connsiteX14" fmla="*/ 485878 w 505462"/>
                <a:gd name="connsiteY14" fmla="*/ 0 h 829987"/>
                <a:gd name="connsiteX15" fmla="*/ 480868 w 505462"/>
                <a:gd name="connsiteY15" fmla="*/ 2847 h 829987"/>
                <a:gd name="connsiteX16" fmla="*/ 477679 w 505462"/>
                <a:gd name="connsiteY16" fmla="*/ 4782 h 829987"/>
                <a:gd name="connsiteX17" fmla="*/ 467772 w 505462"/>
                <a:gd name="connsiteY17" fmla="*/ 10476 h 829987"/>
                <a:gd name="connsiteX18" fmla="*/ 19244 w 505462"/>
                <a:gd name="connsiteY18" fmla="*/ 269299 h 829987"/>
                <a:gd name="connsiteX19" fmla="*/ 18789 w 505462"/>
                <a:gd name="connsiteY19" fmla="*/ 269641 h 829987"/>
                <a:gd name="connsiteX20" fmla="*/ 11957 w 505462"/>
                <a:gd name="connsiteY20" fmla="*/ 273626 h 829987"/>
                <a:gd name="connsiteX21" fmla="*/ 9565 w 505462"/>
                <a:gd name="connsiteY21" fmla="*/ 275107 h 829987"/>
                <a:gd name="connsiteX22" fmla="*/ 9451 w 505462"/>
                <a:gd name="connsiteY22" fmla="*/ 275107 h 829987"/>
                <a:gd name="connsiteX23" fmla="*/ 8996 w 505462"/>
                <a:gd name="connsiteY23" fmla="*/ 275448 h 829987"/>
                <a:gd name="connsiteX24" fmla="*/ 0 w 505462"/>
                <a:gd name="connsiteY24" fmla="*/ 281028 h 829987"/>
                <a:gd name="connsiteX25" fmla="*/ 8996 w 505462"/>
                <a:gd name="connsiteY25" fmla="*/ 286152 h 829987"/>
                <a:gd name="connsiteX26" fmla="*/ 9907 w 505462"/>
                <a:gd name="connsiteY26" fmla="*/ 286721 h 829987"/>
                <a:gd name="connsiteX27" fmla="*/ 9907 w 505462"/>
                <a:gd name="connsiteY27" fmla="*/ 823839 h 829987"/>
                <a:gd name="connsiteX28" fmla="*/ 10932 w 505462"/>
                <a:gd name="connsiteY28" fmla="*/ 824523 h 829987"/>
                <a:gd name="connsiteX29" fmla="*/ 14234 w 505462"/>
                <a:gd name="connsiteY29" fmla="*/ 826572 h 829987"/>
                <a:gd name="connsiteX30" fmla="*/ 16056 w 505462"/>
                <a:gd name="connsiteY30" fmla="*/ 827711 h 829987"/>
                <a:gd name="connsiteX31" fmla="*/ 19130 w 505462"/>
                <a:gd name="connsiteY31" fmla="*/ 829647 h 829987"/>
                <a:gd name="connsiteX32" fmla="*/ 19700 w 505462"/>
                <a:gd name="connsiteY32" fmla="*/ 829988 h 829987"/>
                <a:gd name="connsiteX33" fmla="*/ 19814 w 505462"/>
                <a:gd name="connsiteY33" fmla="*/ 829874 h 829987"/>
                <a:gd name="connsiteX34" fmla="*/ 19927 w 505462"/>
                <a:gd name="connsiteY34" fmla="*/ 829874 h 829987"/>
                <a:gd name="connsiteX35" fmla="*/ 24368 w 505462"/>
                <a:gd name="connsiteY35" fmla="*/ 827369 h 829987"/>
                <a:gd name="connsiteX36" fmla="*/ 28695 w 505462"/>
                <a:gd name="connsiteY36" fmla="*/ 824750 h 829987"/>
                <a:gd name="connsiteX37" fmla="*/ 29264 w 505462"/>
                <a:gd name="connsiteY37" fmla="*/ 824409 h 829987"/>
                <a:gd name="connsiteX38" fmla="*/ 29378 w 505462"/>
                <a:gd name="connsiteY38" fmla="*/ 824409 h 829987"/>
                <a:gd name="connsiteX39" fmla="*/ 29606 w 505462"/>
                <a:gd name="connsiteY39" fmla="*/ 824295 h 829987"/>
                <a:gd name="connsiteX40" fmla="*/ 29606 w 505462"/>
                <a:gd name="connsiteY40" fmla="*/ 824181 h 829987"/>
                <a:gd name="connsiteX41" fmla="*/ 34161 w 505462"/>
                <a:gd name="connsiteY41" fmla="*/ 821562 h 829987"/>
                <a:gd name="connsiteX42" fmla="*/ 44067 w 505462"/>
                <a:gd name="connsiteY42" fmla="*/ 815982 h 829987"/>
                <a:gd name="connsiteX43" fmla="*/ 44181 w 505462"/>
                <a:gd name="connsiteY43" fmla="*/ 815868 h 829987"/>
                <a:gd name="connsiteX44" fmla="*/ 488611 w 505462"/>
                <a:gd name="connsiteY44" fmla="*/ 559323 h 829987"/>
                <a:gd name="connsiteX45" fmla="*/ 491229 w 505462"/>
                <a:gd name="connsiteY45" fmla="*/ 557842 h 829987"/>
                <a:gd name="connsiteX46" fmla="*/ 492596 w 505462"/>
                <a:gd name="connsiteY46" fmla="*/ 556931 h 829987"/>
                <a:gd name="connsiteX47" fmla="*/ 498175 w 505462"/>
                <a:gd name="connsiteY47" fmla="*/ 553629 h 829987"/>
                <a:gd name="connsiteX48" fmla="*/ 502161 w 505462"/>
                <a:gd name="connsiteY48" fmla="*/ 551124 h 829987"/>
                <a:gd name="connsiteX49" fmla="*/ 505463 w 505462"/>
                <a:gd name="connsiteY49" fmla="*/ 549074 h 829987"/>
                <a:gd name="connsiteX50" fmla="*/ 495670 w 505462"/>
                <a:gd name="connsiteY50" fmla="*/ 543267 h 829987"/>
                <a:gd name="connsiteX51" fmla="*/ 495670 w 505462"/>
                <a:gd name="connsiteY51" fmla="*/ 11614 h 829987"/>
                <a:gd name="connsiteX52" fmla="*/ 495556 w 505462"/>
                <a:gd name="connsiteY52" fmla="*/ 6377 h 829987"/>
                <a:gd name="connsiteX53" fmla="*/ 495556 w 505462"/>
                <a:gd name="connsiteY53" fmla="*/ 6035 h 829987"/>
                <a:gd name="connsiteX54" fmla="*/ 486447 w 505462"/>
                <a:gd name="connsiteY54" fmla="*/ 342 h 829987"/>
                <a:gd name="connsiteX55" fmla="*/ 485878 w 505462"/>
                <a:gd name="connsiteY55" fmla="*/ 0 h 829987"/>
                <a:gd name="connsiteX56" fmla="*/ 485878 w 505462"/>
                <a:gd name="connsiteY56" fmla="*/ 0 h 829987"/>
                <a:gd name="connsiteX57" fmla="*/ 29606 w 505462"/>
                <a:gd name="connsiteY57" fmla="*/ 801521 h 829987"/>
                <a:gd name="connsiteX58" fmla="*/ 29606 w 505462"/>
                <a:gd name="connsiteY58" fmla="*/ 286152 h 829987"/>
                <a:gd name="connsiteX59" fmla="*/ 38944 w 505462"/>
                <a:gd name="connsiteY59" fmla="*/ 280800 h 829987"/>
                <a:gd name="connsiteX60" fmla="*/ 406056 w 505462"/>
                <a:gd name="connsiteY60" fmla="*/ 68890 h 829987"/>
                <a:gd name="connsiteX61" fmla="*/ 475971 w 505462"/>
                <a:gd name="connsiteY61" fmla="*/ 28581 h 829987"/>
                <a:gd name="connsiteX62" fmla="*/ 475971 w 505462"/>
                <a:gd name="connsiteY62" fmla="*/ 543723 h 829987"/>
                <a:gd name="connsiteX63" fmla="*/ 29606 w 505462"/>
                <a:gd name="connsiteY63" fmla="*/ 801521 h 829987"/>
                <a:gd name="connsiteX64" fmla="*/ 29606 w 505462"/>
                <a:gd name="connsiteY64" fmla="*/ 801521 h 829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5462" h="829987">
                  <a:moveTo>
                    <a:pt x="484283" y="14120"/>
                  </a:moveTo>
                  <a:lnTo>
                    <a:pt x="484283" y="20838"/>
                  </a:lnTo>
                  <a:cubicBezTo>
                    <a:pt x="483486" y="20041"/>
                    <a:pt x="482689" y="19357"/>
                    <a:pt x="481665" y="18788"/>
                  </a:cubicBezTo>
                  <a:cubicBezTo>
                    <a:pt x="480640" y="18219"/>
                    <a:pt x="479614" y="17763"/>
                    <a:pt x="478476" y="17536"/>
                  </a:cubicBezTo>
                  <a:lnTo>
                    <a:pt x="483600" y="14575"/>
                  </a:lnTo>
                  <a:lnTo>
                    <a:pt x="484283" y="14120"/>
                  </a:lnTo>
                  <a:moveTo>
                    <a:pt x="21293" y="809264"/>
                  </a:moveTo>
                  <a:cubicBezTo>
                    <a:pt x="22091" y="810061"/>
                    <a:pt x="22888" y="810744"/>
                    <a:pt x="23913" y="811313"/>
                  </a:cubicBezTo>
                  <a:cubicBezTo>
                    <a:pt x="24823" y="811883"/>
                    <a:pt x="25848" y="812225"/>
                    <a:pt x="26874" y="812566"/>
                  </a:cubicBezTo>
                  <a:lnTo>
                    <a:pt x="23913" y="814274"/>
                  </a:lnTo>
                  <a:cubicBezTo>
                    <a:pt x="23685" y="814388"/>
                    <a:pt x="23457" y="814616"/>
                    <a:pt x="23230" y="814730"/>
                  </a:cubicBezTo>
                  <a:lnTo>
                    <a:pt x="22774" y="814957"/>
                  </a:lnTo>
                  <a:lnTo>
                    <a:pt x="21293" y="815868"/>
                  </a:lnTo>
                  <a:lnTo>
                    <a:pt x="21293" y="809264"/>
                  </a:lnTo>
                  <a:moveTo>
                    <a:pt x="485878" y="0"/>
                  </a:moveTo>
                  <a:lnTo>
                    <a:pt x="480868" y="2847"/>
                  </a:lnTo>
                  <a:lnTo>
                    <a:pt x="477679" y="4782"/>
                  </a:lnTo>
                  <a:lnTo>
                    <a:pt x="467772" y="10476"/>
                  </a:lnTo>
                  <a:lnTo>
                    <a:pt x="19244" y="269299"/>
                  </a:lnTo>
                  <a:lnTo>
                    <a:pt x="18789" y="269641"/>
                  </a:lnTo>
                  <a:lnTo>
                    <a:pt x="11957" y="273626"/>
                  </a:lnTo>
                  <a:lnTo>
                    <a:pt x="9565" y="275107"/>
                  </a:lnTo>
                  <a:lnTo>
                    <a:pt x="9451" y="275107"/>
                  </a:lnTo>
                  <a:lnTo>
                    <a:pt x="8996" y="275448"/>
                  </a:lnTo>
                  <a:lnTo>
                    <a:pt x="0" y="281028"/>
                  </a:lnTo>
                  <a:lnTo>
                    <a:pt x="8996" y="286152"/>
                  </a:lnTo>
                  <a:lnTo>
                    <a:pt x="9907" y="286721"/>
                  </a:lnTo>
                  <a:lnTo>
                    <a:pt x="9907" y="823839"/>
                  </a:lnTo>
                  <a:lnTo>
                    <a:pt x="10932" y="824523"/>
                  </a:lnTo>
                  <a:lnTo>
                    <a:pt x="14234" y="826572"/>
                  </a:lnTo>
                  <a:lnTo>
                    <a:pt x="16056" y="827711"/>
                  </a:lnTo>
                  <a:lnTo>
                    <a:pt x="19130" y="829647"/>
                  </a:lnTo>
                  <a:lnTo>
                    <a:pt x="19700" y="829988"/>
                  </a:lnTo>
                  <a:lnTo>
                    <a:pt x="19814" y="829874"/>
                  </a:lnTo>
                  <a:lnTo>
                    <a:pt x="19927" y="829874"/>
                  </a:lnTo>
                  <a:lnTo>
                    <a:pt x="24368" y="827369"/>
                  </a:lnTo>
                  <a:lnTo>
                    <a:pt x="28695" y="824750"/>
                  </a:lnTo>
                  <a:lnTo>
                    <a:pt x="29264" y="824409"/>
                  </a:lnTo>
                  <a:lnTo>
                    <a:pt x="29378" y="824409"/>
                  </a:lnTo>
                  <a:lnTo>
                    <a:pt x="29606" y="824295"/>
                  </a:lnTo>
                  <a:lnTo>
                    <a:pt x="29606" y="824181"/>
                  </a:lnTo>
                  <a:lnTo>
                    <a:pt x="34161" y="821562"/>
                  </a:lnTo>
                  <a:lnTo>
                    <a:pt x="44067" y="815982"/>
                  </a:lnTo>
                  <a:lnTo>
                    <a:pt x="44181" y="815868"/>
                  </a:lnTo>
                  <a:lnTo>
                    <a:pt x="488611" y="559323"/>
                  </a:lnTo>
                  <a:lnTo>
                    <a:pt x="491229" y="557842"/>
                  </a:lnTo>
                  <a:lnTo>
                    <a:pt x="492596" y="556931"/>
                  </a:lnTo>
                  <a:lnTo>
                    <a:pt x="498175" y="553629"/>
                  </a:lnTo>
                  <a:lnTo>
                    <a:pt x="502161" y="551124"/>
                  </a:lnTo>
                  <a:lnTo>
                    <a:pt x="505463" y="549074"/>
                  </a:lnTo>
                  <a:lnTo>
                    <a:pt x="495670" y="543267"/>
                  </a:lnTo>
                  <a:lnTo>
                    <a:pt x="495670" y="11614"/>
                  </a:lnTo>
                  <a:lnTo>
                    <a:pt x="495556" y="6377"/>
                  </a:lnTo>
                  <a:lnTo>
                    <a:pt x="495556" y="6035"/>
                  </a:lnTo>
                  <a:lnTo>
                    <a:pt x="486447" y="342"/>
                  </a:lnTo>
                  <a:lnTo>
                    <a:pt x="485878" y="0"/>
                  </a:lnTo>
                  <a:lnTo>
                    <a:pt x="485878" y="0"/>
                  </a:lnTo>
                  <a:close/>
                  <a:moveTo>
                    <a:pt x="29606" y="801521"/>
                  </a:moveTo>
                  <a:lnTo>
                    <a:pt x="29606" y="286152"/>
                  </a:lnTo>
                  <a:lnTo>
                    <a:pt x="38944" y="280800"/>
                  </a:lnTo>
                  <a:lnTo>
                    <a:pt x="406056" y="68890"/>
                  </a:lnTo>
                  <a:lnTo>
                    <a:pt x="475971" y="28581"/>
                  </a:lnTo>
                  <a:lnTo>
                    <a:pt x="475971" y="543723"/>
                  </a:lnTo>
                  <a:lnTo>
                    <a:pt x="29606" y="801521"/>
                  </a:lnTo>
                  <a:lnTo>
                    <a:pt x="29606" y="801521"/>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25" name="Freeform: Shape 886">
              <a:extLst>
                <a:ext uri="{FF2B5EF4-FFF2-40B4-BE49-F238E27FC236}">
                  <a16:creationId xmlns:a16="http://schemas.microsoft.com/office/drawing/2014/main" id="{B088AE77-5E92-DF41-7EF2-20B777045D10}"/>
                </a:ext>
              </a:extLst>
            </p:cNvPr>
            <p:cNvSpPr/>
            <p:nvPr/>
          </p:nvSpPr>
          <p:spPr>
            <a:xfrm>
              <a:off x="23188993" y="1138407"/>
              <a:ext cx="1076" cy="2869"/>
            </a:xfrm>
            <a:custGeom>
              <a:avLst/>
              <a:gdLst>
                <a:gd name="connsiteX0" fmla="*/ 0 w 797"/>
                <a:gd name="connsiteY0" fmla="*/ 0 h 2391"/>
                <a:gd name="connsiteX1" fmla="*/ 0 w 797"/>
                <a:gd name="connsiteY1" fmla="*/ 2164 h 2391"/>
                <a:gd name="connsiteX2" fmla="*/ 341 w 797"/>
                <a:gd name="connsiteY2" fmla="*/ 2391 h 2391"/>
                <a:gd name="connsiteX3" fmla="*/ 797 w 797"/>
                <a:gd name="connsiteY3" fmla="*/ 2164 h 2391"/>
                <a:gd name="connsiteX4" fmla="*/ 797 w 797"/>
                <a:gd name="connsiteY4" fmla="*/ 455 h 2391"/>
                <a:gd name="connsiteX5" fmla="*/ 0 w 797"/>
                <a:gd name="connsiteY5" fmla="*/ 0 h 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7" h="2391">
                  <a:moveTo>
                    <a:pt x="0" y="0"/>
                  </a:moveTo>
                  <a:lnTo>
                    <a:pt x="0" y="2164"/>
                  </a:lnTo>
                  <a:lnTo>
                    <a:pt x="341" y="2391"/>
                  </a:lnTo>
                  <a:lnTo>
                    <a:pt x="797" y="2164"/>
                  </a:lnTo>
                  <a:lnTo>
                    <a:pt x="797" y="455"/>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26" name="Freeform: Shape 887">
              <a:extLst>
                <a:ext uri="{FF2B5EF4-FFF2-40B4-BE49-F238E27FC236}">
                  <a16:creationId xmlns:a16="http://schemas.microsoft.com/office/drawing/2014/main" id="{560EC22E-9635-4706-FF25-E80759AFD847}"/>
                </a:ext>
              </a:extLst>
            </p:cNvPr>
            <p:cNvSpPr/>
            <p:nvPr/>
          </p:nvSpPr>
          <p:spPr>
            <a:xfrm>
              <a:off x="23175618" y="1117911"/>
              <a:ext cx="27824" cy="36619"/>
            </a:xfrm>
            <a:custGeom>
              <a:avLst/>
              <a:gdLst>
                <a:gd name="connsiteX0" fmla="*/ 0 w 20610"/>
                <a:gd name="connsiteY0" fmla="*/ 0 h 30516"/>
                <a:gd name="connsiteX1" fmla="*/ 0 w 20610"/>
                <a:gd name="connsiteY1" fmla="*/ 25051 h 30516"/>
                <a:gd name="connsiteX2" fmla="*/ 10818 w 20610"/>
                <a:gd name="connsiteY2" fmla="*/ 30517 h 30516"/>
                <a:gd name="connsiteX3" fmla="*/ 15486 w 20610"/>
                <a:gd name="connsiteY3" fmla="*/ 27898 h 30516"/>
                <a:gd name="connsiteX4" fmla="*/ 20610 w 20610"/>
                <a:gd name="connsiteY4" fmla="*/ 23343 h 30516"/>
                <a:gd name="connsiteX5" fmla="*/ 19699 w 20610"/>
                <a:gd name="connsiteY5" fmla="*/ 11273 h 30516"/>
                <a:gd name="connsiteX6" fmla="*/ 0 w 20610"/>
                <a:gd name="connsiteY6" fmla="*/ 0 h 30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30516">
                  <a:moveTo>
                    <a:pt x="0" y="0"/>
                  </a:moveTo>
                  <a:lnTo>
                    <a:pt x="0" y="25051"/>
                  </a:lnTo>
                  <a:lnTo>
                    <a:pt x="10818" y="30517"/>
                  </a:lnTo>
                  <a:lnTo>
                    <a:pt x="15486" y="27898"/>
                  </a:lnTo>
                  <a:lnTo>
                    <a:pt x="20610" y="23343"/>
                  </a:lnTo>
                  <a:lnTo>
                    <a:pt x="19699" y="11273"/>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27" name="Freeform: Shape 889">
              <a:extLst>
                <a:ext uri="{FF2B5EF4-FFF2-40B4-BE49-F238E27FC236}">
                  <a16:creationId xmlns:a16="http://schemas.microsoft.com/office/drawing/2014/main" id="{3889AAB0-4E5D-686C-329E-4CC060D125F4}"/>
                </a:ext>
              </a:extLst>
            </p:cNvPr>
            <p:cNvSpPr/>
            <p:nvPr/>
          </p:nvSpPr>
          <p:spPr>
            <a:xfrm>
              <a:off x="23188993" y="493865"/>
              <a:ext cx="1076" cy="645087"/>
            </a:xfrm>
            <a:custGeom>
              <a:avLst/>
              <a:gdLst>
                <a:gd name="connsiteX0" fmla="*/ 455 w 797"/>
                <a:gd name="connsiteY0" fmla="*/ 0 h 537573"/>
                <a:gd name="connsiteX1" fmla="*/ 0 w 797"/>
                <a:gd name="connsiteY1" fmla="*/ 228 h 537573"/>
                <a:gd name="connsiteX2" fmla="*/ 0 w 797"/>
                <a:gd name="connsiteY2" fmla="*/ 537118 h 537573"/>
                <a:gd name="connsiteX3" fmla="*/ 797 w 797"/>
                <a:gd name="connsiteY3" fmla="*/ 537573 h 537573"/>
                <a:gd name="connsiteX4" fmla="*/ 797 w 797"/>
                <a:gd name="connsiteY4" fmla="*/ 228 h 537573"/>
                <a:gd name="connsiteX5" fmla="*/ 455 w 797"/>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7" h="537573">
                  <a:moveTo>
                    <a:pt x="455" y="0"/>
                  </a:moveTo>
                  <a:lnTo>
                    <a:pt x="0" y="228"/>
                  </a:lnTo>
                  <a:lnTo>
                    <a:pt x="0" y="537118"/>
                  </a:lnTo>
                  <a:lnTo>
                    <a:pt x="797" y="537573"/>
                  </a:lnTo>
                  <a:lnTo>
                    <a:pt x="797" y="228"/>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29" name="Freeform: Shape 893">
              <a:extLst>
                <a:ext uri="{FF2B5EF4-FFF2-40B4-BE49-F238E27FC236}">
                  <a16:creationId xmlns:a16="http://schemas.microsoft.com/office/drawing/2014/main" id="{129F609D-896E-3A8F-FB9B-C161D65ADC15}"/>
                </a:ext>
              </a:extLst>
            </p:cNvPr>
            <p:cNvSpPr/>
            <p:nvPr/>
          </p:nvSpPr>
          <p:spPr>
            <a:xfrm>
              <a:off x="23188685" y="806365"/>
              <a:ext cx="1259143" cy="648230"/>
            </a:xfrm>
            <a:custGeom>
              <a:avLst/>
              <a:gdLst>
                <a:gd name="connsiteX0" fmla="*/ 466406 w 932698"/>
                <a:gd name="connsiteY0" fmla="*/ 13095 h 540192"/>
                <a:gd name="connsiteX1" fmla="*/ 911291 w 932698"/>
                <a:gd name="connsiteY1" fmla="*/ 269983 h 540192"/>
                <a:gd name="connsiteX2" fmla="*/ 465723 w 932698"/>
                <a:gd name="connsiteY2" fmla="*/ 527211 h 540192"/>
                <a:gd name="connsiteX3" fmla="*/ 20838 w 932698"/>
                <a:gd name="connsiteY3" fmla="*/ 270324 h 540192"/>
                <a:gd name="connsiteX4" fmla="*/ 466406 w 932698"/>
                <a:gd name="connsiteY4" fmla="*/ 13095 h 540192"/>
                <a:gd name="connsiteX5" fmla="*/ 466406 w 932698"/>
                <a:gd name="connsiteY5" fmla="*/ 0 h 540192"/>
                <a:gd name="connsiteX6" fmla="*/ 0 w 932698"/>
                <a:gd name="connsiteY6" fmla="*/ 269186 h 540192"/>
                <a:gd name="connsiteX7" fmla="*/ 455 w 932698"/>
                <a:gd name="connsiteY7" fmla="*/ 269413 h 540192"/>
                <a:gd name="connsiteX8" fmla="*/ 455 w 932698"/>
                <a:gd name="connsiteY8" fmla="*/ 271576 h 540192"/>
                <a:gd name="connsiteX9" fmla="*/ 465723 w 932698"/>
                <a:gd name="connsiteY9" fmla="*/ 540193 h 540192"/>
                <a:gd name="connsiteX10" fmla="*/ 932128 w 932698"/>
                <a:gd name="connsiteY10" fmla="*/ 271007 h 540192"/>
                <a:gd name="connsiteX11" fmla="*/ 932242 w 932698"/>
                <a:gd name="connsiteY11" fmla="*/ 271121 h 540192"/>
                <a:gd name="connsiteX12" fmla="*/ 932242 w 932698"/>
                <a:gd name="connsiteY12" fmla="*/ 269413 h 540192"/>
                <a:gd name="connsiteX13" fmla="*/ 932698 w 932698"/>
                <a:gd name="connsiteY13" fmla="*/ 269186 h 540192"/>
                <a:gd name="connsiteX14" fmla="*/ 466406 w 932698"/>
                <a:gd name="connsiteY14" fmla="*/ 0 h 540192"/>
                <a:gd name="connsiteX15" fmla="*/ 466406 w 932698"/>
                <a:gd name="connsiteY15" fmla="*/ 0 h 54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2698" h="540192">
                  <a:moveTo>
                    <a:pt x="466406" y="13095"/>
                  </a:moveTo>
                  <a:lnTo>
                    <a:pt x="911291" y="269983"/>
                  </a:lnTo>
                  <a:lnTo>
                    <a:pt x="465723" y="527211"/>
                  </a:lnTo>
                  <a:lnTo>
                    <a:pt x="20838" y="270324"/>
                  </a:lnTo>
                  <a:lnTo>
                    <a:pt x="466406" y="13095"/>
                  </a:lnTo>
                  <a:moveTo>
                    <a:pt x="466406" y="0"/>
                  </a:moveTo>
                  <a:lnTo>
                    <a:pt x="0" y="269186"/>
                  </a:lnTo>
                  <a:lnTo>
                    <a:pt x="455" y="269413"/>
                  </a:lnTo>
                  <a:lnTo>
                    <a:pt x="455" y="271576"/>
                  </a:lnTo>
                  <a:lnTo>
                    <a:pt x="465723" y="540193"/>
                  </a:lnTo>
                  <a:lnTo>
                    <a:pt x="932128" y="271007"/>
                  </a:lnTo>
                  <a:lnTo>
                    <a:pt x="932242" y="271121"/>
                  </a:lnTo>
                  <a:lnTo>
                    <a:pt x="932242" y="269413"/>
                  </a:lnTo>
                  <a:lnTo>
                    <a:pt x="932698" y="269186"/>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31" name="Freeform: Shape 896">
              <a:extLst>
                <a:ext uri="{FF2B5EF4-FFF2-40B4-BE49-F238E27FC236}">
                  <a16:creationId xmlns:a16="http://schemas.microsoft.com/office/drawing/2014/main" id="{F638FD3C-8B84-39F3-8709-B641738EC580}"/>
                </a:ext>
              </a:extLst>
            </p:cNvPr>
            <p:cNvSpPr/>
            <p:nvPr/>
          </p:nvSpPr>
          <p:spPr>
            <a:xfrm>
              <a:off x="23188684" y="1132395"/>
              <a:ext cx="628879" cy="966880"/>
            </a:xfrm>
            <a:custGeom>
              <a:avLst/>
              <a:gdLst>
                <a:gd name="connsiteX0" fmla="*/ 11842 w 465836"/>
                <a:gd name="connsiteY0" fmla="*/ 19699 h 805734"/>
                <a:gd name="connsiteX1" fmla="*/ 453880 w 465836"/>
                <a:gd name="connsiteY1" fmla="*/ 274879 h 805734"/>
                <a:gd name="connsiteX2" fmla="*/ 453880 w 465836"/>
                <a:gd name="connsiteY2" fmla="*/ 785921 h 805734"/>
                <a:gd name="connsiteX3" fmla="*/ 11729 w 465836"/>
                <a:gd name="connsiteY3" fmla="*/ 530741 h 805734"/>
                <a:gd name="connsiteX4" fmla="*/ 11729 w 465836"/>
                <a:gd name="connsiteY4" fmla="*/ 19699 h 805734"/>
                <a:gd name="connsiteX5" fmla="*/ 455 w 465836"/>
                <a:gd name="connsiteY5" fmla="*/ 0 h 805734"/>
                <a:gd name="connsiteX6" fmla="*/ 455 w 465836"/>
                <a:gd name="connsiteY6" fmla="*/ 536891 h 805734"/>
                <a:gd name="connsiteX7" fmla="*/ 0 w 465836"/>
                <a:gd name="connsiteY7" fmla="*/ 537118 h 805734"/>
                <a:gd name="connsiteX8" fmla="*/ 465381 w 465836"/>
                <a:gd name="connsiteY8" fmla="*/ 805734 h 805734"/>
                <a:gd name="connsiteX9" fmla="*/ 465381 w 465836"/>
                <a:gd name="connsiteY9" fmla="*/ 268958 h 805734"/>
                <a:gd name="connsiteX10" fmla="*/ 465837 w 465836"/>
                <a:gd name="connsiteY10" fmla="*/ 268730 h 805734"/>
                <a:gd name="connsiteX11" fmla="*/ 455 w 465836"/>
                <a:gd name="connsiteY11" fmla="*/ 0 h 805734"/>
                <a:gd name="connsiteX12" fmla="*/ 455 w 465836"/>
                <a:gd name="connsiteY12" fmla="*/ 0 h 80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836" h="805734">
                  <a:moveTo>
                    <a:pt x="11842" y="19699"/>
                  </a:moveTo>
                  <a:lnTo>
                    <a:pt x="453880" y="274879"/>
                  </a:lnTo>
                  <a:lnTo>
                    <a:pt x="453880" y="785921"/>
                  </a:lnTo>
                  <a:lnTo>
                    <a:pt x="11729" y="530741"/>
                  </a:lnTo>
                  <a:lnTo>
                    <a:pt x="11729" y="19699"/>
                  </a:lnTo>
                  <a:moveTo>
                    <a:pt x="455" y="0"/>
                  </a:moveTo>
                  <a:lnTo>
                    <a:pt x="455" y="536891"/>
                  </a:lnTo>
                  <a:lnTo>
                    <a:pt x="0" y="537118"/>
                  </a:lnTo>
                  <a:lnTo>
                    <a:pt x="465381" y="805734"/>
                  </a:lnTo>
                  <a:lnTo>
                    <a:pt x="465381" y="268958"/>
                  </a:lnTo>
                  <a:lnTo>
                    <a:pt x="465837" y="268730"/>
                  </a:lnTo>
                  <a:lnTo>
                    <a:pt x="455" y="0"/>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33" name="Freeform: Shape 899">
              <a:extLst>
                <a:ext uri="{FF2B5EF4-FFF2-40B4-BE49-F238E27FC236}">
                  <a16:creationId xmlns:a16="http://schemas.microsoft.com/office/drawing/2014/main" id="{90F9EAA8-2F8D-EE2D-95D1-AD9D9FE3096B}"/>
                </a:ext>
              </a:extLst>
            </p:cNvPr>
            <p:cNvSpPr/>
            <p:nvPr/>
          </p:nvSpPr>
          <p:spPr>
            <a:xfrm>
              <a:off x="23817409" y="1131711"/>
              <a:ext cx="630417" cy="968246"/>
            </a:xfrm>
            <a:custGeom>
              <a:avLst/>
              <a:gdLst>
                <a:gd name="connsiteX0" fmla="*/ 455132 w 466975"/>
                <a:gd name="connsiteY0" fmla="*/ 19585 h 806872"/>
                <a:gd name="connsiteX1" fmla="*/ 455132 w 466975"/>
                <a:gd name="connsiteY1" fmla="*/ 531311 h 806872"/>
                <a:gd name="connsiteX2" fmla="*/ 11842 w 466975"/>
                <a:gd name="connsiteY2" fmla="*/ 787288 h 806872"/>
                <a:gd name="connsiteX3" fmla="*/ 11842 w 466975"/>
                <a:gd name="connsiteY3" fmla="*/ 275448 h 806872"/>
                <a:gd name="connsiteX4" fmla="*/ 455132 w 466975"/>
                <a:gd name="connsiteY4" fmla="*/ 19585 h 806872"/>
                <a:gd name="connsiteX5" fmla="*/ 466405 w 466975"/>
                <a:gd name="connsiteY5" fmla="*/ 0 h 806872"/>
                <a:gd name="connsiteX6" fmla="*/ 0 w 466975"/>
                <a:gd name="connsiteY6" fmla="*/ 269186 h 806872"/>
                <a:gd name="connsiteX7" fmla="*/ 455 w 466975"/>
                <a:gd name="connsiteY7" fmla="*/ 269413 h 806872"/>
                <a:gd name="connsiteX8" fmla="*/ 455 w 466975"/>
                <a:gd name="connsiteY8" fmla="*/ 806759 h 806872"/>
                <a:gd name="connsiteX9" fmla="*/ 569 w 466975"/>
                <a:gd name="connsiteY9" fmla="*/ 806873 h 806872"/>
                <a:gd name="connsiteX10" fmla="*/ 466975 w 466975"/>
                <a:gd name="connsiteY10" fmla="*/ 537574 h 806872"/>
                <a:gd name="connsiteX11" fmla="*/ 466519 w 466975"/>
                <a:gd name="connsiteY11" fmla="*/ 537346 h 806872"/>
                <a:gd name="connsiteX12" fmla="*/ 466519 w 466975"/>
                <a:gd name="connsiteY12" fmla="*/ 0 h 806872"/>
                <a:gd name="connsiteX13" fmla="*/ 466405 w 466975"/>
                <a:gd name="connsiteY13" fmla="*/ 0 h 806872"/>
                <a:gd name="connsiteX14" fmla="*/ 466405 w 466975"/>
                <a:gd name="connsiteY14" fmla="*/ 0 h 806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2">
                  <a:moveTo>
                    <a:pt x="455132" y="19585"/>
                  </a:moveTo>
                  <a:lnTo>
                    <a:pt x="455132" y="531311"/>
                  </a:lnTo>
                  <a:lnTo>
                    <a:pt x="11842" y="787288"/>
                  </a:lnTo>
                  <a:lnTo>
                    <a:pt x="11842" y="275448"/>
                  </a:lnTo>
                  <a:lnTo>
                    <a:pt x="455132" y="19585"/>
                  </a:lnTo>
                  <a:moveTo>
                    <a:pt x="466405" y="0"/>
                  </a:moveTo>
                  <a:lnTo>
                    <a:pt x="0" y="269186"/>
                  </a:lnTo>
                  <a:lnTo>
                    <a:pt x="455" y="269413"/>
                  </a:lnTo>
                  <a:lnTo>
                    <a:pt x="455" y="806759"/>
                  </a:lnTo>
                  <a:lnTo>
                    <a:pt x="569" y="806873"/>
                  </a:lnTo>
                  <a:lnTo>
                    <a:pt x="466975" y="537574"/>
                  </a:lnTo>
                  <a:lnTo>
                    <a:pt x="466519" y="537346"/>
                  </a:lnTo>
                  <a:lnTo>
                    <a:pt x="466519" y="0"/>
                  </a:lnTo>
                  <a:lnTo>
                    <a:pt x="466405" y="0"/>
                  </a:lnTo>
                  <a:lnTo>
                    <a:pt x="46640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35" name="Freeform: Shape 902">
              <a:extLst>
                <a:ext uri="{FF2B5EF4-FFF2-40B4-BE49-F238E27FC236}">
                  <a16:creationId xmlns:a16="http://schemas.microsoft.com/office/drawing/2014/main" id="{8D402898-E1A6-F61B-E26A-B5CC1AA8DF5D}"/>
                </a:ext>
              </a:extLst>
            </p:cNvPr>
            <p:cNvSpPr/>
            <p:nvPr/>
          </p:nvSpPr>
          <p:spPr>
            <a:xfrm>
              <a:off x="23816794" y="2099275"/>
              <a:ext cx="1230" cy="2869"/>
            </a:xfrm>
            <a:custGeom>
              <a:avLst/>
              <a:gdLst>
                <a:gd name="connsiteX0" fmla="*/ 0 w 911"/>
                <a:gd name="connsiteY0" fmla="*/ 0 h 2391"/>
                <a:gd name="connsiteX1" fmla="*/ 0 w 911"/>
                <a:gd name="connsiteY1" fmla="*/ 2164 h 2391"/>
                <a:gd name="connsiteX2" fmla="*/ 456 w 911"/>
                <a:gd name="connsiteY2" fmla="*/ 2391 h 2391"/>
                <a:gd name="connsiteX3" fmla="*/ 911 w 911"/>
                <a:gd name="connsiteY3" fmla="*/ 2164 h 2391"/>
                <a:gd name="connsiteX4" fmla="*/ 911 w 911"/>
                <a:gd name="connsiteY4" fmla="*/ 455 h 2391"/>
                <a:gd name="connsiteX5" fmla="*/ 0 w 911"/>
                <a:gd name="connsiteY5" fmla="*/ 0 h 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391">
                  <a:moveTo>
                    <a:pt x="0" y="0"/>
                  </a:moveTo>
                  <a:lnTo>
                    <a:pt x="0" y="2164"/>
                  </a:lnTo>
                  <a:lnTo>
                    <a:pt x="456" y="2391"/>
                  </a:lnTo>
                  <a:lnTo>
                    <a:pt x="911" y="2164"/>
                  </a:lnTo>
                  <a:lnTo>
                    <a:pt x="911" y="455"/>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36" name="Freeform: Shape 903">
              <a:extLst>
                <a:ext uri="{FF2B5EF4-FFF2-40B4-BE49-F238E27FC236}">
                  <a16:creationId xmlns:a16="http://schemas.microsoft.com/office/drawing/2014/main" id="{4A6AD138-F225-5E51-5C7D-4E323BF5014F}"/>
                </a:ext>
              </a:extLst>
            </p:cNvPr>
            <p:cNvSpPr/>
            <p:nvPr/>
          </p:nvSpPr>
          <p:spPr>
            <a:xfrm>
              <a:off x="23803420" y="2078642"/>
              <a:ext cx="27977" cy="36893"/>
            </a:xfrm>
            <a:custGeom>
              <a:avLst/>
              <a:gdLst>
                <a:gd name="connsiteX0" fmla="*/ 0 w 20724"/>
                <a:gd name="connsiteY0" fmla="*/ 0 h 30744"/>
                <a:gd name="connsiteX1" fmla="*/ 114 w 20724"/>
                <a:gd name="connsiteY1" fmla="*/ 25165 h 30744"/>
                <a:gd name="connsiteX2" fmla="*/ 10818 w 20724"/>
                <a:gd name="connsiteY2" fmla="*/ 30745 h 30744"/>
                <a:gd name="connsiteX3" fmla="*/ 15600 w 20724"/>
                <a:gd name="connsiteY3" fmla="*/ 28012 h 30744"/>
                <a:gd name="connsiteX4" fmla="*/ 20724 w 20724"/>
                <a:gd name="connsiteY4" fmla="*/ 23571 h 30744"/>
                <a:gd name="connsiteX5" fmla="*/ 19813 w 20724"/>
                <a:gd name="connsiteY5" fmla="*/ 11501 h 30744"/>
                <a:gd name="connsiteX6" fmla="*/ 0 w 20724"/>
                <a:gd name="connsiteY6" fmla="*/ 0 h 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30744">
                  <a:moveTo>
                    <a:pt x="0" y="0"/>
                  </a:moveTo>
                  <a:lnTo>
                    <a:pt x="114" y="25165"/>
                  </a:lnTo>
                  <a:lnTo>
                    <a:pt x="10818" y="30745"/>
                  </a:lnTo>
                  <a:lnTo>
                    <a:pt x="15600" y="28012"/>
                  </a:lnTo>
                  <a:lnTo>
                    <a:pt x="20724" y="23571"/>
                  </a:lnTo>
                  <a:lnTo>
                    <a:pt x="19813" y="11501"/>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37" name="Freeform: Shape 905">
              <a:extLst>
                <a:ext uri="{FF2B5EF4-FFF2-40B4-BE49-F238E27FC236}">
                  <a16:creationId xmlns:a16="http://schemas.microsoft.com/office/drawing/2014/main" id="{433D3E47-CFFC-C863-EC11-996BBB3A3A51}"/>
                </a:ext>
              </a:extLst>
            </p:cNvPr>
            <p:cNvSpPr/>
            <p:nvPr/>
          </p:nvSpPr>
          <p:spPr>
            <a:xfrm>
              <a:off x="23816794" y="1454734"/>
              <a:ext cx="1230" cy="645087"/>
            </a:xfrm>
            <a:custGeom>
              <a:avLst/>
              <a:gdLst>
                <a:gd name="connsiteX0" fmla="*/ 456 w 911"/>
                <a:gd name="connsiteY0" fmla="*/ 0 h 537573"/>
                <a:gd name="connsiteX1" fmla="*/ 0 w 911"/>
                <a:gd name="connsiteY1" fmla="*/ 227 h 537573"/>
                <a:gd name="connsiteX2" fmla="*/ 0 w 911"/>
                <a:gd name="connsiteY2" fmla="*/ 537118 h 537573"/>
                <a:gd name="connsiteX3" fmla="*/ 911 w 911"/>
                <a:gd name="connsiteY3" fmla="*/ 537573 h 537573"/>
                <a:gd name="connsiteX4" fmla="*/ 911 w 911"/>
                <a:gd name="connsiteY4" fmla="*/ 227 h 537573"/>
                <a:gd name="connsiteX5" fmla="*/ 456 w 911"/>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537573">
                  <a:moveTo>
                    <a:pt x="456" y="0"/>
                  </a:moveTo>
                  <a:lnTo>
                    <a:pt x="0" y="227"/>
                  </a:lnTo>
                  <a:lnTo>
                    <a:pt x="0" y="537118"/>
                  </a:lnTo>
                  <a:lnTo>
                    <a:pt x="911" y="537573"/>
                  </a:lnTo>
                  <a:lnTo>
                    <a:pt x="911" y="227"/>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39" name="Freeform: Shape 912">
              <a:extLst>
                <a:ext uri="{FF2B5EF4-FFF2-40B4-BE49-F238E27FC236}">
                  <a16:creationId xmlns:a16="http://schemas.microsoft.com/office/drawing/2014/main" id="{DEA17FC8-740F-0137-9585-FEC76CBEFDD7}"/>
                </a:ext>
              </a:extLst>
            </p:cNvPr>
            <p:cNvSpPr/>
            <p:nvPr/>
          </p:nvSpPr>
          <p:spPr>
            <a:xfrm>
              <a:off x="23825403" y="171252"/>
              <a:ext cx="628725" cy="966744"/>
            </a:xfrm>
            <a:custGeom>
              <a:avLst/>
              <a:gdLst>
                <a:gd name="connsiteX0" fmla="*/ 11843 w 465722"/>
                <a:gd name="connsiteY0" fmla="*/ 19813 h 805620"/>
                <a:gd name="connsiteX1" fmla="*/ 453994 w 465722"/>
                <a:gd name="connsiteY1" fmla="*/ 274993 h 805620"/>
                <a:gd name="connsiteX2" fmla="*/ 453994 w 465722"/>
                <a:gd name="connsiteY2" fmla="*/ 786035 h 805620"/>
                <a:gd name="connsiteX3" fmla="*/ 11843 w 465722"/>
                <a:gd name="connsiteY3" fmla="*/ 530742 h 805620"/>
                <a:gd name="connsiteX4" fmla="*/ 11843 w 465722"/>
                <a:gd name="connsiteY4" fmla="*/ 19813 h 805620"/>
                <a:gd name="connsiteX5" fmla="*/ 456 w 465722"/>
                <a:gd name="connsiteY5" fmla="*/ 0 h 805620"/>
                <a:gd name="connsiteX6" fmla="*/ 456 w 465722"/>
                <a:gd name="connsiteY6" fmla="*/ 536777 h 805620"/>
                <a:gd name="connsiteX7" fmla="*/ 0 w 465722"/>
                <a:gd name="connsiteY7" fmla="*/ 537004 h 805620"/>
                <a:gd name="connsiteX8" fmla="*/ 465268 w 465722"/>
                <a:gd name="connsiteY8" fmla="*/ 805621 h 805620"/>
                <a:gd name="connsiteX9" fmla="*/ 465268 w 465722"/>
                <a:gd name="connsiteY9" fmla="*/ 268730 h 805620"/>
                <a:gd name="connsiteX10" fmla="*/ 465723 w 465722"/>
                <a:gd name="connsiteY10" fmla="*/ 268502 h 805620"/>
                <a:gd name="connsiteX11" fmla="*/ 456 w 465722"/>
                <a:gd name="connsiteY11" fmla="*/ 0 h 805620"/>
                <a:gd name="connsiteX12" fmla="*/ 456 w 465722"/>
                <a:gd name="connsiteY12" fmla="*/ 0 h 805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620">
                  <a:moveTo>
                    <a:pt x="11843" y="19813"/>
                  </a:moveTo>
                  <a:lnTo>
                    <a:pt x="453994" y="274993"/>
                  </a:lnTo>
                  <a:lnTo>
                    <a:pt x="453994" y="786035"/>
                  </a:lnTo>
                  <a:lnTo>
                    <a:pt x="11843" y="530742"/>
                  </a:lnTo>
                  <a:lnTo>
                    <a:pt x="11843" y="19813"/>
                  </a:lnTo>
                  <a:moveTo>
                    <a:pt x="456" y="0"/>
                  </a:moveTo>
                  <a:lnTo>
                    <a:pt x="456" y="536777"/>
                  </a:lnTo>
                  <a:lnTo>
                    <a:pt x="0" y="537004"/>
                  </a:lnTo>
                  <a:lnTo>
                    <a:pt x="465268" y="805621"/>
                  </a:lnTo>
                  <a:lnTo>
                    <a:pt x="465268" y="268730"/>
                  </a:lnTo>
                  <a:lnTo>
                    <a:pt x="465723" y="268502"/>
                  </a:lnTo>
                  <a:lnTo>
                    <a:pt x="456" y="0"/>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41" name="Freeform: Shape 915">
              <a:extLst>
                <a:ext uri="{FF2B5EF4-FFF2-40B4-BE49-F238E27FC236}">
                  <a16:creationId xmlns:a16="http://schemas.microsoft.com/office/drawing/2014/main" id="{221E9611-13D4-C601-9099-0E0B5E19A75B}"/>
                </a:ext>
              </a:extLst>
            </p:cNvPr>
            <p:cNvSpPr/>
            <p:nvPr/>
          </p:nvSpPr>
          <p:spPr>
            <a:xfrm>
              <a:off x="24454282" y="170569"/>
              <a:ext cx="630417" cy="968383"/>
            </a:xfrm>
            <a:custGeom>
              <a:avLst/>
              <a:gdLst>
                <a:gd name="connsiteX0" fmla="*/ 455018 w 466975"/>
                <a:gd name="connsiteY0" fmla="*/ 19585 h 806986"/>
                <a:gd name="connsiteX1" fmla="*/ 455018 w 466975"/>
                <a:gd name="connsiteY1" fmla="*/ 531425 h 806986"/>
                <a:gd name="connsiteX2" fmla="*/ 11728 w 466975"/>
                <a:gd name="connsiteY2" fmla="*/ 787287 h 806986"/>
                <a:gd name="connsiteX3" fmla="*/ 11728 w 466975"/>
                <a:gd name="connsiteY3" fmla="*/ 275562 h 806986"/>
                <a:gd name="connsiteX4" fmla="*/ 455018 w 466975"/>
                <a:gd name="connsiteY4" fmla="*/ 19585 h 806986"/>
                <a:gd name="connsiteX5" fmla="*/ 466292 w 466975"/>
                <a:gd name="connsiteY5" fmla="*/ 0 h 806986"/>
                <a:gd name="connsiteX6" fmla="*/ 0 w 466975"/>
                <a:gd name="connsiteY6" fmla="*/ 269299 h 806986"/>
                <a:gd name="connsiteX7" fmla="*/ 455 w 466975"/>
                <a:gd name="connsiteY7" fmla="*/ 269527 h 806986"/>
                <a:gd name="connsiteX8" fmla="*/ 455 w 466975"/>
                <a:gd name="connsiteY8" fmla="*/ 806873 h 806986"/>
                <a:gd name="connsiteX9" fmla="*/ 683 w 466975"/>
                <a:gd name="connsiteY9" fmla="*/ 806986 h 806986"/>
                <a:gd name="connsiteX10" fmla="*/ 466975 w 466975"/>
                <a:gd name="connsiteY10" fmla="*/ 537801 h 806986"/>
                <a:gd name="connsiteX11" fmla="*/ 466519 w 466975"/>
                <a:gd name="connsiteY11" fmla="*/ 537574 h 806986"/>
                <a:gd name="connsiteX12" fmla="*/ 466519 w 466975"/>
                <a:gd name="connsiteY12" fmla="*/ 114 h 806986"/>
                <a:gd name="connsiteX13" fmla="*/ 466292 w 466975"/>
                <a:gd name="connsiteY13" fmla="*/ 0 h 806986"/>
                <a:gd name="connsiteX14" fmla="*/ 466292 w 466975"/>
                <a:gd name="connsiteY14" fmla="*/ 0 h 806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986">
                  <a:moveTo>
                    <a:pt x="455018" y="19585"/>
                  </a:moveTo>
                  <a:lnTo>
                    <a:pt x="455018" y="531425"/>
                  </a:lnTo>
                  <a:lnTo>
                    <a:pt x="11728" y="787287"/>
                  </a:lnTo>
                  <a:lnTo>
                    <a:pt x="11728" y="275562"/>
                  </a:lnTo>
                  <a:lnTo>
                    <a:pt x="455018" y="19585"/>
                  </a:lnTo>
                  <a:moveTo>
                    <a:pt x="466292" y="0"/>
                  </a:moveTo>
                  <a:lnTo>
                    <a:pt x="0" y="269299"/>
                  </a:lnTo>
                  <a:lnTo>
                    <a:pt x="455" y="269527"/>
                  </a:lnTo>
                  <a:lnTo>
                    <a:pt x="455" y="806873"/>
                  </a:lnTo>
                  <a:lnTo>
                    <a:pt x="683" y="806986"/>
                  </a:lnTo>
                  <a:lnTo>
                    <a:pt x="466975" y="537801"/>
                  </a:lnTo>
                  <a:lnTo>
                    <a:pt x="466519" y="537574"/>
                  </a:lnTo>
                  <a:lnTo>
                    <a:pt x="466519" y="114"/>
                  </a:lnTo>
                  <a:lnTo>
                    <a:pt x="466292" y="0"/>
                  </a:lnTo>
                  <a:lnTo>
                    <a:pt x="466292"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42" name="Freeform: Shape 916">
              <a:extLst>
                <a:ext uri="{FF2B5EF4-FFF2-40B4-BE49-F238E27FC236}">
                  <a16:creationId xmlns:a16="http://schemas.microsoft.com/office/drawing/2014/main" id="{EC0F207E-97DE-863C-1212-E98911CA4877}"/>
                </a:ext>
              </a:extLst>
            </p:cNvPr>
            <p:cNvSpPr/>
            <p:nvPr/>
          </p:nvSpPr>
          <p:spPr>
            <a:xfrm>
              <a:off x="24428303" y="156905"/>
              <a:ext cx="682374" cy="995575"/>
            </a:xfrm>
            <a:custGeom>
              <a:avLst/>
              <a:gdLst>
                <a:gd name="connsiteX0" fmla="*/ 484169 w 505462"/>
                <a:gd name="connsiteY0" fmla="*/ 14006 h 829646"/>
                <a:gd name="connsiteX1" fmla="*/ 484169 w 505462"/>
                <a:gd name="connsiteY1" fmla="*/ 20838 h 829646"/>
                <a:gd name="connsiteX2" fmla="*/ 481436 w 505462"/>
                <a:gd name="connsiteY2" fmla="*/ 18674 h 829646"/>
                <a:gd name="connsiteX3" fmla="*/ 478248 w 505462"/>
                <a:gd name="connsiteY3" fmla="*/ 17422 h 829646"/>
                <a:gd name="connsiteX4" fmla="*/ 483372 w 505462"/>
                <a:gd name="connsiteY4" fmla="*/ 14575 h 829646"/>
                <a:gd name="connsiteX5" fmla="*/ 484169 w 505462"/>
                <a:gd name="connsiteY5" fmla="*/ 14006 h 829646"/>
                <a:gd name="connsiteX6" fmla="*/ 21179 w 505462"/>
                <a:gd name="connsiteY6" fmla="*/ 809037 h 829646"/>
                <a:gd name="connsiteX7" fmla="*/ 23798 w 505462"/>
                <a:gd name="connsiteY7" fmla="*/ 811086 h 829646"/>
                <a:gd name="connsiteX8" fmla="*/ 26987 w 505462"/>
                <a:gd name="connsiteY8" fmla="*/ 812339 h 829646"/>
                <a:gd name="connsiteX9" fmla="*/ 23912 w 505462"/>
                <a:gd name="connsiteY9" fmla="*/ 814160 h 829646"/>
                <a:gd name="connsiteX10" fmla="*/ 22660 w 505462"/>
                <a:gd name="connsiteY10" fmla="*/ 814843 h 829646"/>
                <a:gd name="connsiteX11" fmla="*/ 21179 w 505462"/>
                <a:gd name="connsiteY11" fmla="*/ 815754 h 829646"/>
                <a:gd name="connsiteX12" fmla="*/ 21179 w 505462"/>
                <a:gd name="connsiteY12" fmla="*/ 809037 h 829646"/>
                <a:gd name="connsiteX13" fmla="*/ 485536 w 505462"/>
                <a:gd name="connsiteY13" fmla="*/ 0 h 829646"/>
                <a:gd name="connsiteX14" fmla="*/ 477565 w 505462"/>
                <a:gd name="connsiteY14" fmla="*/ 4669 h 829646"/>
                <a:gd name="connsiteX15" fmla="*/ 467658 w 505462"/>
                <a:gd name="connsiteY15" fmla="*/ 10248 h 829646"/>
                <a:gd name="connsiteX16" fmla="*/ 19244 w 505462"/>
                <a:gd name="connsiteY16" fmla="*/ 269185 h 829646"/>
                <a:gd name="connsiteX17" fmla="*/ 19130 w 505462"/>
                <a:gd name="connsiteY17" fmla="*/ 269185 h 829646"/>
                <a:gd name="connsiteX18" fmla="*/ 18675 w 505462"/>
                <a:gd name="connsiteY18" fmla="*/ 269413 h 829646"/>
                <a:gd name="connsiteX19" fmla="*/ 11842 w 505462"/>
                <a:gd name="connsiteY19" fmla="*/ 273512 h 829646"/>
                <a:gd name="connsiteX20" fmla="*/ 9565 w 505462"/>
                <a:gd name="connsiteY20" fmla="*/ 274993 h 829646"/>
                <a:gd name="connsiteX21" fmla="*/ 9451 w 505462"/>
                <a:gd name="connsiteY21" fmla="*/ 274993 h 829646"/>
                <a:gd name="connsiteX22" fmla="*/ 8881 w 505462"/>
                <a:gd name="connsiteY22" fmla="*/ 275334 h 829646"/>
                <a:gd name="connsiteX23" fmla="*/ 0 w 505462"/>
                <a:gd name="connsiteY23" fmla="*/ 280800 h 829646"/>
                <a:gd name="connsiteX24" fmla="*/ 8881 w 505462"/>
                <a:gd name="connsiteY24" fmla="*/ 285924 h 829646"/>
                <a:gd name="connsiteX25" fmla="*/ 8881 w 505462"/>
                <a:gd name="connsiteY25" fmla="*/ 286038 h 829646"/>
                <a:gd name="connsiteX26" fmla="*/ 9793 w 505462"/>
                <a:gd name="connsiteY26" fmla="*/ 286493 h 829646"/>
                <a:gd name="connsiteX27" fmla="*/ 9793 w 505462"/>
                <a:gd name="connsiteY27" fmla="*/ 824067 h 829646"/>
                <a:gd name="connsiteX28" fmla="*/ 11501 w 505462"/>
                <a:gd name="connsiteY28" fmla="*/ 824978 h 829646"/>
                <a:gd name="connsiteX29" fmla="*/ 11615 w 505462"/>
                <a:gd name="connsiteY29" fmla="*/ 824978 h 829646"/>
                <a:gd name="connsiteX30" fmla="*/ 14006 w 505462"/>
                <a:gd name="connsiteY30" fmla="*/ 826344 h 829646"/>
                <a:gd name="connsiteX31" fmla="*/ 14006 w 505462"/>
                <a:gd name="connsiteY31" fmla="*/ 826458 h 829646"/>
                <a:gd name="connsiteX32" fmla="*/ 14348 w 505462"/>
                <a:gd name="connsiteY32" fmla="*/ 826572 h 829646"/>
                <a:gd name="connsiteX33" fmla="*/ 14575 w 505462"/>
                <a:gd name="connsiteY33" fmla="*/ 826686 h 829646"/>
                <a:gd name="connsiteX34" fmla="*/ 15258 w 505462"/>
                <a:gd name="connsiteY34" fmla="*/ 827027 h 829646"/>
                <a:gd name="connsiteX35" fmla="*/ 18902 w 505462"/>
                <a:gd name="connsiteY35" fmla="*/ 829077 h 829646"/>
                <a:gd name="connsiteX36" fmla="*/ 19927 w 505462"/>
                <a:gd name="connsiteY36" fmla="*/ 829647 h 829646"/>
                <a:gd name="connsiteX37" fmla="*/ 23343 w 505462"/>
                <a:gd name="connsiteY37" fmla="*/ 827711 h 829646"/>
                <a:gd name="connsiteX38" fmla="*/ 23912 w 505462"/>
                <a:gd name="connsiteY38" fmla="*/ 827369 h 829646"/>
                <a:gd name="connsiteX39" fmla="*/ 24140 w 505462"/>
                <a:gd name="connsiteY39" fmla="*/ 827255 h 829646"/>
                <a:gd name="connsiteX40" fmla="*/ 28581 w 505462"/>
                <a:gd name="connsiteY40" fmla="*/ 824637 h 829646"/>
                <a:gd name="connsiteX41" fmla="*/ 28922 w 505462"/>
                <a:gd name="connsiteY41" fmla="*/ 824409 h 829646"/>
                <a:gd name="connsiteX42" fmla="*/ 29036 w 505462"/>
                <a:gd name="connsiteY42" fmla="*/ 824409 h 829646"/>
                <a:gd name="connsiteX43" fmla="*/ 29492 w 505462"/>
                <a:gd name="connsiteY43" fmla="*/ 824181 h 829646"/>
                <a:gd name="connsiteX44" fmla="*/ 33933 w 505462"/>
                <a:gd name="connsiteY44" fmla="*/ 821562 h 829646"/>
                <a:gd name="connsiteX45" fmla="*/ 43839 w 505462"/>
                <a:gd name="connsiteY45" fmla="*/ 815868 h 829646"/>
                <a:gd name="connsiteX46" fmla="*/ 491115 w 505462"/>
                <a:gd name="connsiteY46" fmla="*/ 557615 h 829646"/>
                <a:gd name="connsiteX47" fmla="*/ 491343 w 505462"/>
                <a:gd name="connsiteY47" fmla="*/ 557501 h 829646"/>
                <a:gd name="connsiteX48" fmla="*/ 492254 w 505462"/>
                <a:gd name="connsiteY48" fmla="*/ 556931 h 829646"/>
                <a:gd name="connsiteX49" fmla="*/ 500794 w 505462"/>
                <a:gd name="connsiteY49" fmla="*/ 551580 h 829646"/>
                <a:gd name="connsiteX50" fmla="*/ 501819 w 505462"/>
                <a:gd name="connsiteY50" fmla="*/ 551010 h 829646"/>
                <a:gd name="connsiteX51" fmla="*/ 505463 w 505462"/>
                <a:gd name="connsiteY51" fmla="*/ 548733 h 829646"/>
                <a:gd name="connsiteX52" fmla="*/ 497036 w 505462"/>
                <a:gd name="connsiteY52" fmla="*/ 543836 h 829646"/>
                <a:gd name="connsiteX53" fmla="*/ 495556 w 505462"/>
                <a:gd name="connsiteY53" fmla="*/ 543039 h 829646"/>
                <a:gd name="connsiteX54" fmla="*/ 495556 w 505462"/>
                <a:gd name="connsiteY54" fmla="*/ 11500 h 829646"/>
                <a:gd name="connsiteX55" fmla="*/ 495328 w 505462"/>
                <a:gd name="connsiteY55" fmla="*/ 5693 h 829646"/>
                <a:gd name="connsiteX56" fmla="*/ 489407 w 505462"/>
                <a:gd name="connsiteY56" fmla="*/ 2277 h 829646"/>
                <a:gd name="connsiteX57" fmla="*/ 487129 w 505462"/>
                <a:gd name="connsiteY57" fmla="*/ 911 h 829646"/>
                <a:gd name="connsiteX58" fmla="*/ 485536 w 505462"/>
                <a:gd name="connsiteY58" fmla="*/ 0 h 829646"/>
                <a:gd name="connsiteX59" fmla="*/ 485536 w 505462"/>
                <a:gd name="connsiteY59" fmla="*/ 0 h 829646"/>
                <a:gd name="connsiteX60" fmla="*/ 38829 w 505462"/>
                <a:gd name="connsiteY60" fmla="*/ 280572 h 829646"/>
                <a:gd name="connsiteX61" fmla="*/ 475743 w 505462"/>
                <a:gd name="connsiteY61" fmla="*/ 28467 h 829646"/>
                <a:gd name="connsiteX62" fmla="*/ 475743 w 505462"/>
                <a:gd name="connsiteY62" fmla="*/ 543609 h 829646"/>
                <a:gd name="connsiteX63" fmla="*/ 29492 w 505462"/>
                <a:gd name="connsiteY63" fmla="*/ 801293 h 829646"/>
                <a:gd name="connsiteX64" fmla="*/ 29492 w 505462"/>
                <a:gd name="connsiteY64" fmla="*/ 286038 h 829646"/>
                <a:gd name="connsiteX65" fmla="*/ 29492 w 505462"/>
                <a:gd name="connsiteY65" fmla="*/ 285924 h 829646"/>
                <a:gd name="connsiteX66" fmla="*/ 38829 w 505462"/>
                <a:gd name="connsiteY66" fmla="*/ 280572 h 829646"/>
                <a:gd name="connsiteX67" fmla="*/ 38829 w 505462"/>
                <a:gd name="connsiteY67" fmla="*/ 280572 h 829646"/>
                <a:gd name="connsiteX68" fmla="*/ 38829 w 505462"/>
                <a:gd name="connsiteY68" fmla="*/ 280572 h 829646"/>
                <a:gd name="connsiteX69" fmla="*/ 38829 w 505462"/>
                <a:gd name="connsiteY69" fmla="*/ 280572 h 829646"/>
                <a:gd name="connsiteX70" fmla="*/ 38829 w 505462"/>
                <a:gd name="connsiteY70" fmla="*/ 280572 h 829646"/>
                <a:gd name="connsiteX71" fmla="*/ 38829 w 505462"/>
                <a:gd name="connsiteY71" fmla="*/ 280572 h 829646"/>
                <a:gd name="connsiteX72" fmla="*/ 38829 w 505462"/>
                <a:gd name="connsiteY72" fmla="*/ 280572 h 829646"/>
                <a:gd name="connsiteX73" fmla="*/ 38829 w 505462"/>
                <a:gd name="connsiteY73" fmla="*/ 280572 h 829646"/>
                <a:gd name="connsiteX74" fmla="*/ 38829 w 505462"/>
                <a:gd name="connsiteY74" fmla="*/ 280572 h 829646"/>
                <a:gd name="connsiteX75" fmla="*/ 29492 w 505462"/>
                <a:gd name="connsiteY75" fmla="*/ 286038 h 829646"/>
                <a:gd name="connsiteX76" fmla="*/ 38829 w 505462"/>
                <a:gd name="connsiteY76" fmla="*/ 280572 h 829646"/>
                <a:gd name="connsiteX77" fmla="*/ 38829 w 505462"/>
                <a:gd name="connsiteY77" fmla="*/ 280572 h 829646"/>
                <a:gd name="connsiteX78" fmla="*/ 38829 w 505462"/>
                <a:gd name="connsiteY78" fmla="*/ 280572 h 829646"/>
                <a:gd name="connsiteX79" fmla="*/ 38829 w 505462"/>
                <a:gd name="connsiteY79" fmla="*/ 280572 h 829646"/>
                <a:gd name="connsiteX80" fmla="*/ 38829 w 505462"/>
                <a:gd name="connsiteY80" fmla="*/ 280572 h 829646"/>
                <a:gd name="connsiteX81" fmla="*/ 38829 w 505462"/>
                <a:gd name="connsiteY81" fmla="*/ 280572 h 829646"/>
                <a:gd name="connsiteX82" fmla="*/ 29492 w 505462"/>
                <a:gd name="connsiteY82" fmla="*/ 286038 h 829646"/>
                <a:gd name="connsiteX83" fmla="*/ 29492 w 505462"/>
                <a:gd name="connsiteY83" fmla="*/ 285924 h 829646"/>
                <a:gd name="connsiteX84" fmla="*/ 29492 w 505462"/>
                <a:gd name="connsiteY84" fmla="*/ 286038 h 829646"/>
                <a:gd name="connsiteX85" fmla="*/ 38829 w 505462"/>
                <a:gd name="connsiteY85" fmla="*/ 280572 h 829646"/>
                <a:gd name="connsiteX86" fmla="*/ 38829 w 505462"/>
                <a:gd name="connsiteY86" fmla="*/ 280572 h 829646"/>
                <a:gd name="connsiteX87" fmla="*/ 38829 w 505462"/>
                <a:gd name="connsiteY87" fmla="*/ 280572 h 829646"/>
                <a:gd name="connsiteX88" fmla="*/ 38829 w 505462"/>
                <a:gd name="connsiteY88" fmla="*/ 280572 h 829646"/>
                <a:gd name="connsiteX89" fmla="*/ 38829 w 505462"/>
                <a:gd name="connsiteY89" fmla="*/ 280572 h 829646"/>
                <a:gd name="connsiteX90" fmla="*/ 38829 w 505462"/>
                <a:gd name="connsiteY90" fmla="*/ 280572 h 829646"/>
                <a:gd name="connsiteX91" fmla="*/ 29492 w 505462"/>
                <a:gd name="connsiteY91" fmla="*/ 285924 h 829646"/>
                <a:gd name="connsiteX92" fmla="*/ 38829 w 505462"/>
                <a:gd name="connsiteY92" fmla="*/ 280572 h 829646"/>
                <a:gd name="connsiteX93" fmla="*/ 38829 w 505462"/>
                <a:gd name="connsiteY93" fmla="*/ 280572 h 829646"/>
                <a:gd name="connsiteX94" fmla="*/ 38829 w 505462"/>
                <a:gd name="connsiteY94" fmla="*/ 280572 h 829646"/>
                <a:gd name="connsiteX95" fmla="*/ 29492 w 505462"/>
                <a:gd name="connsiteY95" fmla="*/ 285924 h 829646"/>
                <a:gd name="connsiteX96" fmla="*/ 29492 w 505462"/>
                <a:gd name="connsiteY96" fmla="*/ 286038 h 829646"/>
                <a:gd name="connsiteX97" fmla="*/ 38829 w 505462"/>
                <a:gd name="connsiteY97" fmla="*/ 280572 h 829646"/>
                <a:gd name="connsiteX98" fmla="*/ 38829 w 505462"/>
                <a:gd name="connsiteY98" fmla="*/ 280572 h 829646"/>
                <a:gd name="connsiteX99" fmla="*/ 29492 w 505462"/>
                <a:gd name="connsiteY99" fmla="*/ 285924 h 829646"/>
                <a:gd name="connsiteX100" fmla="*/ 29492 w 505462"/>
                <a:gd name="connsiteY100" fmla="*/ 285924 h 829646"/>
                <a:gd name="connsiteX101" fmla="*/ 29492 w 505462"/>
                <a:gd name="connsiteY101" fmla="*/ 285924 h 829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05462" h="829646">
                  <a:moveTo>
                    <a:pt x="484169" y="14006"/>
                  </a:moveTo>
                  <a:lnTo>
                    <a:pt x="484169" y="20838"/>
                  </a:lnTo>
                  <a:cubicBezTo>
                    <a:pt x="483372" y="19927"/>
                    <a:pt x="482461" y="19244"/>
                    <a:pt x="481436" y="18674"/>
                  </a:cubicBezTo>
                  <a:cubicBezTo>
                    <a:pt x="480412" y="18105"/>
                    <a:pt x="479387" y="17649"/>
                    <a:pt x="478248" y="17422"/>
                  </a:cubicBezTo>
                  <a:lnTo>
                    <a:pt x="483372" y="14575"/>
                  </a:lnTo>
                  <a:lnTo>
                    <a:pt x="484169" y="14006"/>
                  </a:lnTo>
                  <a:moveTo>
                    <a:pt x="21179" y="809037"/>
                  </a:moveTo>
                  <a:cubicBezTo>
                    <a:pt x="21977" y="809833"/>
                    <a:pt x="22774" y="810516"/>
                    <a:pt x="23798" y="811086"/>
                  </a:cubicBezTo>
                  <a:cubicBezTo>
                    <a:pt x="24823" y="811655"/>
                    <a:pt x="25962" y="812111"/>
                    <a:pt x="26987" y="812339"/>
                  </a:cubicBezTo>
                  <a:lnTo>
                    <a:pt x="23912" y="814160"/>
                  </a:lnTo>
                  <a:cubicBezTo>
                    <a:pt x="23457" y="814388"/>
                    <a:pt x="23002" y="814616"/>
                    <a:pt x="22660" y="814843"/>
                  </a:cubicBezTo>
                  <a:lnTo>
                    <a:pt x="21179" y="815754"/>
                  </a:lnTo>
                  <a:lnTo>
                    <a:pt x="21179" y="809037"/>
                  </a:lnTo>
                  <a:moveTo>
                    <a:pt x="485536" y="0"/>
                  </a:moveTo>
                  <a:lnTo>
                    <a:pt x="477565" y="4669"/>
                  </a:lnTo>
                  <a:lnTo>
                    <a:pt x="467658" y="10248"/>
                  </a:lnTo>
                  <a:lnTo>
                    <a:pt x="19244" y="269185"/>
                  </a:lnTo>
                  <a:lnTo>
                    <a:pt x="19130" y="269185"/>
                  </a:lnTo>
                  <a:lnTo>
                    <a:pt x="18675" y="269413"/>
                  </a:lnTo>
                  <a:lnTo>
                    <a:pt x="11842" y="273512"/>
                  </a:lnTo>
                  <a:lnTo>
                    <a:pt x="9565" y="274993"/>
                  </a:lnTo>
                  <a:lnTo>
                    <a:pt x="9451" y="274993"/>
                  </a:lnTo>
                  <a:lnTo>
                    <a:pt x="8881" y="275334"/>
                  </a:lnTo>
                  <a:lnTo>
                    <a:pt x="0" y="280800"/>
                  </a:lnTo>
                  <a:lnTo>
                    <a:pt x="8881" y="285924"/>
                  </a:lnTo>
                  <a:lnTo>
                    <a:pt x="8881" y="286038"/>
                  </a:lnTo>
                  <a:lnTo>
                    <a:pt x="9793" y="286493"/>
                  </a:lnTo>
                  <a:lnTo>
                    <a:pt x="9793" y="824067"/>
                  </a:lnTo>
                  <a:lnTo>
                    <a:pt x="11501" y="824978"/>
                  </a:lnTo>
                  <a:lnTo>
                    <a:pt x="11615" y="824978"/>
                  </a:lnTo>
                  <a:lnTo>
                    <a:pt x="14006" y="826344"/>
                  </a:lnTo>
                  <a:lnTo>
                    <a:pt x="14006" y="826458"/>
                  </a:lnTo>
                  <a:lnTo>
                    <a:pt x="14348" y="826572"/>
                  </a:lnTo>
                  <a:lnTo>
                    <a:pt x="14575" y="826686"/>
                  </a:lnTo>
                  <a:lnTo>
                    <a:pt x="15258" y="827027"/>
                  </a:lnTo>
                  <a:lnTo>
                    <a:pt x="18902" y="829077"/>
                  </a:lnTo>
                  <a:lnTo>
                    <a:pt x="19927" y="829647"/>
                  </a:lnTo>
                  <a:lnTo>
                    <a:pt x="23343" y="827711"/>
                  </a:lnTo>
                  <a:lnTo>
                    <a:pt x="23912" y="827369"/>
                  </a:lnTo>
                  <a:lnTo>
                    <a:pt x="24140" y="827255"/>
                  </a:lnTo>
                  <a:lnTo>
                    <a:pt x="28581" y="824637"/>
                  </a:lnTo>
                  <a:lnTo>
                    <a:pt x="28922" y="824409"/>
                  </a:lnTo>
                  <a:lnTo>
                    <a:pt x="29036" y="824409"/>
                  </a:lnTo>
                  <a:lnTo>
                    <a:pt x="29492" y="824181"/>
                  </a:lnTo>
                  <a:lnTo>
                    <a:pt x="33933" y="821562"/>
                  </a:lnTo>
                  <a:lnTo>
                    <a:pt x="43839" y="815868"/>
                  </a:lnTo>
                  <a:lnTo>
                    <a:pt x="491115" y="557615"/>
                  </a:lnTo>
                  <a:lnTo>
                    <a:pt x="491343" y="557501"/>
                  </a:lnTo>
                  <a:lnTo>
                    <a:pt x="492254" y="556931"/>
                  </a:lnTo>
                  <a:lnTo>
                    <a:pt x="500794" y="551580"/>
                  </a:lnTo>
                  <a:lnTo>
                    <a:pt x="501819" y="551010"/>
                  </a:lnTo>
                  <a:lnTo>
                    <a:pt x="505463" y="548733"/>
                  </a:lnTo>
                  <a:lnTo>
                    <a:pt x="497036" y="543836"/>
                  </a:lnTo>
                  <a:lnTo>
                    <a:pt x="495556" y="543039"/>
                  </a:lnTo>
                  <a:lnTo>
                    <a:pt x="495556" y="11500"/>
                  </a:lnTo>
                  <a:lnTo>
                    <a:pt x="495328" y="5693"/>
                  </a:lnTo>
                  <a:lnTo>
                    <a:pt x="489407" y="2277"/>
                  </a:lnTo>
                  <a:lnTo>
                    <a:pt x="487129" y="911"/>
                  </a:lnTo>
                  <a:lnTo>
                    <a:pt x="485536" y="0"/>
                  </a:lnTo>
                  <a:lnTo>
                    <a:pt x="485536" y="0"/>
                  </a:lnTo>
                  <a:close/>
                  <a:moveTo>
                    <a:pt x="38829" y="280572"/>
                  </a:moveTo>
                  <a:lnTo>
                    <a:pt x="475743" y="28467"/>
                  </a:lnTo>
                  <a:lnTo>
                    <a:pt x="475743" y="543609"/>
                  </a:lnTo>
                  <a:lnTo>
                    <a:pt x="29492" y="801293"/>
                  </a:lnTo>
                  <a:lnTo>
                    <a:pt x="29492" y="286038"/>
                  </a:lnTo>
                  <a:lnTo>
                    <a:pt x="29492" y="285924"/>
                  </a:lnTo>
                  <a:lnTo>
                    <a:pt x="38829" y="280572"/>
                  </a:lnTo>
                  <a:lnTo>
                    <a:pt x="38829" y="280572"/>
                  </a:lnTo>
                  <a:close/>
                  <a:moveTo>
                    <a:pt x="38829" y="280572"/>
                  </a:moveTo>
                  <a:lnTo>
                    <a:pt x="38829" y="280572"/>
                  </a:lnTo>
                  <a:lnTo>
                    <a:pt x="38829" y="280572"/>
                  </a:lnTo>
                  <a:close/>
                  <a:moveTo>
                    <a:pt x="38829" y="280572"/>
                  </a:moveTo>
                  <a:lnTo>
                    <a:pt x="38829" y="280572"/>
                  </a:lnTo>
                  <a:lnTo>
                    <a:pt x="38829" y="280572"/>
                  </a:lnTo>
                  <a:close/>
                  <a:moveTo>
                    <a:pt x="38829" y="280572"/>
                  </a:moveTo>
                  <a:lnTo>
                    <a:pt x="29492" y="286038"/>
                  </a:lnTo>
                  <a:lnTo>
                    <a:pt x="38829" y="280572"/>
                  </a:lnTo>
                  <a:lnTo>
                    <a:pt x="38829" y="280572"/>
                  </a:lnTo>
                  <a:close/>
                  <a:moveTo>
                    <a:pt x="38829" y="280572"/>
                  </a:moveTo>
                  <a:lnTo>
                    <a:pt x="38829" y="280572"/>
                  </a:lnTo>
                  <a:lnTo>
                    <a:pt x="38829" y="280572"/>
                  </a:lnTo>
                  <a:close/>
                  <a:moveTo>
                    <a:pt x="38829" y="280572"/>
                  </a:moveTo>
                  <a:lnTo>
                    <a:pt x="29492" y="286038"/>
                  </a:lnTo>
                  <a:lnTo>
                    <a:pt x="29492" y="285924"/>
                  </a:lnTo>
                  <a:lnTo>
                    <a:pt x="29492" y="286038"/>
                  </a:lnTo>
                  <a:lnTo>
                    <a:pt x="38829" y="280572"/>
                  </a:lnTo>
                  <a:lnTo>
                    <a:pt x="38829" y="280572"/>
                  </a:lnTo>
                  <a:close/>
                  <a:moveTo>
                    <a:pt x="38829" y="280572"/>
                  </a:moveTo>
                  <a:lnTo>
                    <a:pt x="38829" y="280572"/>
                  </a:lnTo>
                  <a:lnTo>
                    <a:pt x="38829" y="280572"/>
                  </a:lnTo>
                  <a:close/>
                  <a:moveTo>
                    <a:pt x="38829" y="280572"/>
                  </a:moveTo>
                  <a:lnTo>
                    <a:pt x="29492" y="285924"/>
                  </a:lnTo>
                  <a:lnTo>
                    <a:pt x="38829" y="280572"/>
                  </a:lnTo>
                  <a:lnTo>
                    <a:pt x="38829" y="280572"/>
                  </a:lnTo>
                  <a:close/>
                  <a:moveTo>
                    <a:pt x="38829" y="280572"/>
                  </a:moveTo>
                  <a:lnTo>
                    <a:pt x="29492" y="285924"/>
                  </a:lnTo>
                  <a:lnTo>
                    <a:pt x="29492" y="286038"/>
                  </a:lnTo>
                  <a:lnTo>
                    <a:pt x="38829" y="280572"/>
                  </a:lnTo>
                  <a:lnTo>
                    <a:pt x="38829" y="280572"/>
                  </a:lnTo>
                  <a:close/>
                  <a:moveTo>
                    <a:pt x="29492" y="285924"/>
                  </a:moveTo>
                  <a:lnTo>
                    <a:pt x="29492" y="285924"/>
                  </a:lnTo>
                  <a:lnTo>
                    <a:pt x="29492" y="285924"/>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43" name="Freeform: Shape 918">
              <a:extLst>
                <a:ext uri="{FF2B5EF4-FFF2-40B4-BE49-F238E27FC236}">
                  <a16:creationId xmlns:a16="http://schemas.microsoft.com/office/drawing/2014/main" id="{E21E2E4B-B5A8-4A29-91F3-59582BB769F0}"/>
                </a:ext>
              </a:extLst>
            </p:cNvPr>
            <p:cNvSpPr/>
            <p:nvPr/>
          </p:nvSpPr>
          <p:spPr>
            <a:xfrm>
              <a:off x="24453515" y="1138132"/>
              <a:ext cx="1229" cy="3006"/>
            </a:xfrm>
            <a:custGeom>
              <a:avLst/>
              <a:gdLst>
                <a:gd name="connsiteX0" fmla="*/ 0 w 910"/>
                <a:gd name="connsiteY0" fmla="*/ 0 h 2505"/>
                <a:gd name="connsiteX1" fmla="*/ 0 w 910"/>
                <a:gd name="connsiteY1" fmla="*/ 2278 h 2505"/>
                <a:gd name="connsiteX2" fmla="*/ 569 w 910"/>
                <a:gd name="connsiteY2" fmla="*/ 2505 h 2505"/>
                <a:gd name="connsiteX3" fmla="*/ 910 w 910"/>
                <a:gd name="connsiteY3" fmla="*/ 2278 h 2505"/>
                <a:gd name="connsiteX4" fmla="*/ 910 w 910"/>
                <a:gd name="connsiteY4" fmla="*/ 570 h 2505"/>
                <a:gd name="connsiteX5" fmla="*/ 0 w 910"/>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2505">
                  <a:moveTo>
                    <a:pt x="0" y="0"/>
                  </a:moveTo>
                  <a:lnTo>
                    <a:pt x="0" y="2278"/>
                  </a:lnTo>
                  <a:lnTo>
                    <a:pt x="569" y="2505"/>
                  </a:lnTo>
                  <a:lnTo>
                    <a:pt x="910" y="2278"/>
                  </a:lnTo>
                  <a:lnTo>
                    <a:pt x="910" y="570"/>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44" name="Freeform: Shape 919">
              <a:extLst>
                <a:ext uri="{FF2B5EF4-FFF2-40B4-BE49-F238E27FC236}">
                  <a16:creationId xmlns:a16="http://schemas.microsoft.com/office/drawing/2014/main" id="{5C00D1DD-0755-BA31-60DC-B2643B74A3E6}"/>
                </a:ext>
              </a:extLst>
            </p:cNvPr>
            <p:cNvSpPr/>
            <p:nvPr/>
          </p:nvSpPr>
          <p:spPr>
            <a:xfrm>
              <a:off x="24440294" y="1117363"/>
              <a:ext cx="27824" cy="37028"/>
            </a:xfrm>
            <a:custGeom>
              <a:avLst/>
              <a:gdLst>
                <a:gd name="connsiteX0" fmla="*/ 0 w 20610"/>
                <a:gd name="connsiteY0" fmla="*/ 0 h 30857"/>
                <a:gd name="connsiteX1" fmla="*/ 0 w 20610"/>
                <a:gd name="connsiteY1" fmla="*/ 25278 h 30857"/>
                <a:gd name="connsiteX2" fmla="*/ 10704 w 20610"/>
                <a:gd name="connsiteY2" fmla="*/ 30858 h 30857"/>
                <a:gd name="connsiteX3" fmla="*/ 15600 w 20610"/>
                <a:gd name="connsiteY3" fmla="*/ 28125 h 30857"/>
                <a:gd name="connsiteX4" fmla="*/ 20610 w 20610"/>
                <a:gd name="connsiteY4" fmla="*/ 23571 h 30857"/>
                <a:gd name="connsiteX5" fmla="*/ 19700 w 20610"/>
                <a:gd name="connsiteY5" fmla="*/ 11614 h 30857"/>
                <a:gd name="connsiteX6" fmla="*/ 0 w 20610"/>
                <a:gd name="connsiteY6" fmla="*/ 0 h 3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30857">
                  <a:moveTo>
                    <a:pt x="0" y="0"/>
                  </a:moveTo>
                  <a:lnTo>
                    <a:pt x="0" y="25278"/>
                  </a:lnTo>
                  <a:lnTo>
                    <a:pt x="10704" y="30858"/>
                  </a:lnTo>
                  <a:lnTo>
                    <a:pt x="15600" y="28125"/>
                  </a:lnTo>
                  <a:lnTo>
                    <a:pt x="20610" y="23571"/>
                  </a:lnTo>
                  <a:lnTo>
                    <a:pt x="19700" y="11614"/>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45" name="Freeform: Shape 921">
              <a:extLst>
                <a:ext uri="{FF2B5EF4-FFF2-40B4-BE49-F238E27FC236}">
                  <a16:creationId xmlns:a16="http://schemas.microsoft.com/office/drawing/2014/main" id="{9EB6188E-CE2F-863F-1D44-9031E2B31DDA}"/>
                </a:ext>
              </a:extLst>
            </p:cNvPr>
            <p:cNvSpPr/>
            <p:nvPr/>
          </p:nvSpPr>
          <p:spPr>
            <a:xfrm>
              <a:off x="24453515" y="493592"/>
              <a:ext cx="1229" cy="645224"/>
            </a:xfrm>
            <a:custGeom>
              <a:avLst/>
              <a:gdLst>
                <a:gd name="connsiteX0" fmla="*/ 569 w 910"/>
                <a:gd name="connsiteY0" fmla="*/ 0 h 537687"/>
                <a:gd name="connsiteX1" fmla="*/ 0 w 910"/>
                <a:gd name="connsiteY1" fmla="*/ 342 h 537687"/>
                <a:gd name="connsiteX2" fmla="*/ 0 w 910"/>
                <a:gd name="connsiteY2" fmla="*/ 537118 h 537687"/>
                <a:gd name="connsiteX3" fmla="*/ 910 w 910"/>
                <a:gd name="connsiteY3" fmla="*/ 537688 h 537687"/>
                <a:gd name="connsiteX4" fmla="*/ 910 w 910"/>
                <a:gd name="connsiteY4" fmla="*/ 342 h 537687"/>
                <a:gd name="connsiteX5" fmla="*/ 569 w 910"/>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537687">
                  <a:moveTo>
                    <a:pt x="569" y="0"/>
                  </a:moveTo>
                  <a:lnTo>
                    <a:pt x="0" y="342"/>
                  </a:lnTo>
                  <a:lnTo>
                    <a:pt x="0" y="537118"/>
                  </a:lnTo>
                  <a:lnTo>
                    <a:pt x="910" y="537688"/>
                  </a:lnTo>
                  <a:lnTo>
                    <a:pt x="910" y="342"/>
                  </a:lnTo>
                  <a:lnTo>
                    <a:pt x="569"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46" name="Freeform: Shape 922">
              <a:extLst>
                <a:ext uri="{FF2B5EF4-FFF2-40B4-BE49-F238E27FC236}">
                  <a16:creationId xmlns:a16="http://schemas.microsoft.com/office/drawing/2014/main" id="{AC552BAF-96EE-F16B-1A00-60805D81A5C5}"/>
                </a:ext>
              </a:extLst>
            </p:cNvPr>
            <p:cNvSpPr/>
            <p:nvPr/>
          </p:nvSpPr>
          <p:spPr>
            <a:xfrm>
              <a:off x="24440294" y="480201"/>
              <a:ext cx="27824" cy="679248"/>
            </a:xfrm>
            <a:custGeom>
              <a:avLst/>
              <a:gdLst>
                <a:gd name="connsiteX0" fmla="*/ 9793 w 20610"/>
                <a:gd name="connsiteY0" fmla="*/ 0 h 566040"/>
                <a:gd name="connsiteX1" fmla="*/ 0 w 20610"/>
                <a:gd name="connsiteY1" fmla="*/ 5807 h 566040"/>
                <a:gd name="connsiteX2" fmla="*/ 0 w 20610"/>
                <a:gd name="connsiteY2" fmla="*/ 553970 h 566040"/>
                <a:gd name="connsiteX3" fmla="*/ 20610 w 20610"/>
                <a:gd name="connsiteY3" fmla="*/ 566040 h 566040"/>
                <a:gd name="connsiteX4" fmla="*/ 20610 w 20610"/>
                <a:gd name="connsiteY4" fmla="*/ 11500 h 566040"/>
                <a:gd name="connsiteX5" fmla="*/ 20155 w 20610"/>
                <a:gd name="connsiteY5" fmla="*/ 5465 h 566040"/>
                <a:gd name="connsiteX6" fmla="*/ 9793 w 20610"/>
                <a:gd name="connsiteY6" fmla="*/ 0 h 56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566040">
                  <a:moveTo>
                    <a:pt x="9793" y="0"/>
                  </a:moveTo>
                  <a:lnTo>
                    <a:pt x="0" y="5807"/>
                  </a:lnTo>
                  <a:lnTo>
                    <a:pt x="0" y="553970"/>
                  </a:lnTo>
                  <a:lnTo>
                    <a:pt x="20610" y="566040"/>
                  </a:lnTo>
                  <a:lnTo>
                    <a:pt x="20610" y="11500"/>
                  </a:lnTo>
                  <a:lnTo>
                    <a:pt x="20155" y="5465"/>
                  </a:lnTo>
                  <a:lnTo>
                    <a:pt x="9793"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50" name="Freeform: Shape 929">
              <a:extLst>
                <a:ext uri="{FF2B5EF4-FFF2-40B4-BE49-F238E27FC236}">
                  <a16:creationId xmlns:a16="http://schemas.microsoft.com/office/drawing/2014/main" id="{BD0313F9-18D8-57B6-070A-270EDA2948FF}"/>
                </a:ext>
              </a:extLst>
            </p:cNvPr>
            <p:cNvSpPr/>
            <p:nvPr/>
          </p:nvSpPr>
          <p:spPr>
            <a:xfrm>
              <a:off x="24426765" y="1111897"/>
              <a:ext cx="682067" cy="1007873"/>
            </a:xfrm>
            <a:custGeom>
              <a:avLst/>
              <a:gdLst>
                <a:gd name="connsiteX0" fmla="*/ 21635 w 505235"/>
                <a:gd name="connsiteY0" fmla="*/ 19813 h 839894"/>
                <a:gd name="connsiteX1" fmla="*/ 22091 w 505235"/>
                <a:gd name="connsiteY1" fmla="*/ 20155 h 839894"/>
                <a:gd name="connsiteX2" fmla="*/ 24027 w 505235"/>
                <a:gd name="connsiteY2" fmla="*/ 21179 h 839894"/>
                <a:gd name="connsiteX3" fmla="*/ 24824 w 505235"/>
                <a:gd name="connsiteY3" fmla="*/ 21749 h 839894"/>
                <a:gd name="connsiteX4" fmla="*/ 27215 w 505235"/>
                <a:gd name="connsiteY4" fmla="*/ 23116 h 839894"/>
                <a:gd name="connsiteX5" fmla="*/ 23913 w 505235"/>
                <a:gd name="connsiteY5" fmla="*/ 24482 h 839894"/>
                <a:gd name="connsiteX6" fmla="*/ 21635 w 505235"/>
                <a:gd name="connsiteY6" fmla="*/ 26418 h 839894"/>
                <a:gd name="connsiteX7" fmla="*/ 21635 w 505235"/>
                <a:gd name="connsiteY7" fmla="*/ 19813 h 839894"/>
                <a:gd name="connsiteX8" fmla="*/ 483372 w 505235"/>
                <a:gd name="connsiteY8" fmla="*/ 813477 h 839894"/>
                <a:gd name="connsiteX9" fmla="*/ 483372 w 505235"/>
                <a:gd name="connsiteY9" fmla="*/ 820196 h 839894"/>
                <a:gd name="connsiteX10" fmla="*/ 482917 w 505235"/>
                <a:gd name="connsiteY10" fmla="*/ 819968 h 839894"/>
                <a:gd name="connsiteX11" fmla="*/ 482006 w 505235"/>
                <a:gd name="connsiteY11" fmla="*/ 819399 h 839894"/>
                <a:gd name="connsiteX12" fmla="*/ 480754 w 505235"/>
                <a:gd name="connsiteY12" fmla="*/ 818602 h 839894"/>
                <a:gd name="connsiteX13" fmla="*/ 477565 w 505235"/>
                <a:gd name="connsiteY13" fmla="*/ 816779 h 839894"/>
                <a:gd name="connsiteX14" fmla="*/ 480754 w 505235"/>
                <a:gd name="connsiteY14" fmla="*/ 815527 h 839894"/>
                <a:gd name="connsiteX15" fmla="*/ 483372 w 505235"/>
                <a:gd name="connsiteY15" fmla="*/ 813477 h 839894"/>
                <a:gd name="connsiteX16" fmla="*/ 10248 w 505235"/>
                <a:gd name="connsiteY16" fmla="*/ 0 h 839894"/>
                <a:gd name="connsiteX17" fmla="*/ 10248 w 505235"/>
                <a:gd name="connsiteY17" fmla="*/ 548278 h 839894"/>
                <a:gd name="connsiteX18" fmla="*/ 0 w 505235"/>
                <a:gd name="connsiteY18" fmla="*/ 554198 h 839894"/>
                <a:gd name="connsiteX19" fmla="*/ 1480 w 505235"/>
                <a:gd name="connsiteY19" fmla="*/ 555109 h 839894"/>
                <a:gd name="connsiteX20" fmla="*/ 7744 w 505235"/>
                <a:gd name="connsiteY20" fmla="*/ 558639 h 839894"/>
                <a:gd name="connsiteX21" fmla="*/ 11387 w 505235"/>
                <a:gd name="connsiteY21" fmla="*/ 560803 h 839894"/>
                <a:gd name="connsiteX22" fmla="*/ 17650 w 505235"/>
                <a:gd name="connsiteY22" fmla="*/ 564333 h 839894"/>
                <a:gd name="connsiteX23" fmla="*/ 21180 w 505235"/>
                <a:gd name="connsiteY23" fmla="*/ 566496 h 839894"/>
                <a:gd name="connsiteX24" fmla="*/ 469708 w 505235"/>
                <a:gd name="connsiteY24" fmla="*/ 825433 h 839894"/>
                <a:gd name="connsiteX25" fmla="*/ 475060 w 505235"/>
                <a:gd name="connsiteY25" fmla="*/ 828508 h 839894"/>
                <a:gd name="connsiteX26" fmla="*/ 475971 w 505235"/>
                <a:gd name="connsiteY26" fmla="*/ 829077 h 839894"/>
                <a:gd name="connsiteX27" fmla="*/ 477110 w 505235"/>
                <a:gd name="connsiteY27" fmla="*/ 829760 h 839894"/>
                <a:gd name="connsiteX28" fmla="*/ 479501 w 505235"/>
                <a:gd name="connsiteY28" fmla="*/ 831127 h 839894"/>
                <a:gd name="connsiteX29" fmla="*/ 479615 w 505235"/>
                <a:gd name="connsiteY29" fmla="*/ 831127 h 839894"/>
                <a:gd name="connsiteX30" fmla="*/ 481437 w 505235"/>
                <a:gd name="connsiteY30" fmla="*/ 832152 h 839894"/>
                <a:gd name="connsiteX31" fmla="*/ 487244 w 505235"/>
                <a:gd name="connsiteY31" fmla="*/ 835568 h 839894"/>
                <a:gd name="connsiteX32" fmla="*/ 489408 w 505235"/>
                <a:gd name="connsiteY32" fmla="*/ 836820 h 839894"/>
                <a:gd name="connsiteX33" fmla="*/ 489522 w 505235"/>
                <a:gd name="connsiteY33" fmla="*/ 836820 h 839894"/>
                <a:gd name="connsiteX34" fmla="*/ 494418 w 505235"/>
                <a:gd name="connsiteY34" fmla="*/ 839667 h 839894"/>
                <a:gd name="connsiteX35" fmla="*/ 494418 w 505235"/>
                <a:gd name="connsiteY35" fmla="*/ 839781 h 839894"/>
                <a:gd name="connsiteX36" fmla="*/ 494759 w 505235"/>
                <a:gd name="connsiteY36" fmla="*/ 839895 h 839894"/>
                <a:gd name="connsiteX37" fmla="*/ 494759 w 505235"/>
                <a:gd name="connsiteY37" fmla="*/ 809606 h 839894"/>
                <a:gd name="connsiteX38" fmla="*/ 494873 w 505235"/>
                <a:gd name="connsiteY38" fmla="*/ 291731 h 839894"/>
                <a:gd name="connsiteX39" fmla="*/ 495670 w 505235"/>
                <a:gd name="connsiteY39" fmla="*/ 291276 h 839894"/>
                <a:gd name="connsiteX40" fmla="*/ 495784 w 505235"/>
                <a:gd name="connsiteY40" fmla="*/ 291162 h 839894"/>
                <a:gd name="connsiteX41" fmla="*/ 505236 w 505235"/>
                <a:gd name="connsiteY41" fmla="*/ 285697 h 839894"/>
                <a:gd name="connsiteX42" fmla="*/ 495328 w 505235"/>
                <a:gd name="connsiteY42" fmla="*/ 280003 h 839894"/>
                <a:gd name="connsiteX43" fmla="*/ 495215 w 505235"/>
                <a:gd name="connsiteY43" fmla="*/ 280003 h 839894"/>
                <a:gd name="connsiteX44" fmla="*/ 485422 w 505235"/>
                <a:gd name="connsiteY44" fmla="*/ 274310 h 839894"/>
                <a:gd name="connsiteX45" fmla="*/ 44978 w 505235"/>
                <a:gd name="connsiteY45" fmla="*/ 20041 h 839894"/>
                <a:gd name="connsiteX46" fmla="*/ 37463 w 505235"/>
                <a:gd name="connsiteY46" fmla="*/ 15714 h 839894"/>
                <a:gd name="connsiteX47" fmla="*/ 35755 w 505235"/>
                <a:gd name="connsiteY47" fmla="*/ 14803 h 839894"/>
                <a:gd name="connsiteX48" fmla="*/ 35072 w 505235"/>
                <a:gd name="connsiteY48" fmla="*/ 14348 h 839894"/>
                <a:gd name="connsiteX49" fmla="*/ 34958 w 505235"/>
                <a:gd name="connsiteY49" fmla="*/ 14348 h 839894"/>
                <a:gd name="connsiteX50" fmla="*/ 30631 w 505235"/>
                <a:gd name="connsiteY50" fmla="*/ 11842 h 839894"/>
                <a:gd name="connsiteX51" fmla="*/ 30631 w 505235"/>
                <a:gd name="connsiteY51" fmla="*/ 11729 h 839894"/>
                <a:gd name="connsiteX52" fmla="*/ 29720 w 505235"/>
                <a:gd name="connsiteY52" fmla="*/ 11273 h 839894"/>
                <a:gd name="connsiteX53" fmla="*/ 27671 w 505235"/>
                <a:gd name="connsiteY53" fmla="*/ 10134 h 839894"/>
                <a:gd name="connsiteX54" fmla="*/ 27671 w 505235"/>
                <a:gd name="connsiteY54" fmla="*/ 10020 h 839894"/>
                <a:gd name="connsiteX55" fmla="*/ 20724 w 505235"/>
                <a:gd name="connsiteY55" fmla="*/ 6035 h 839894"/>
                <a:gd name="connsiteX56" fmla="*/ 19814 w 505235"/>
                <a:gd name="connsiteY56" fmla="*/ 5579 h 839894"/>
                <a:gd name="connsiteX57" fmla="*/ 19814 w 505235"/>
                <a:gd name="connsiteY57" fmla="*/ 5465 h 839894"/>
                <a:gd name="connsiteX58" fmla="*/ 17650 w 505235"/>
                <a:gd name="connsiteY58" fmla="*/ 4327 h 839894"/>
                <a:gd name="connsiteX59" fmla="*/ 10932 w 505235"/>
                <a:gd name="connsiteY59" fmla="*/ 455 h 839894"/>
                <a:gd name="connsiteX60" fmla="*/ 10932 w 505235"/>
                <a:gd name="connsiteY60" fmla="*/ 342 h 839894"/>
                <a:gd name="connsiteX61" fmla="*/ 10248 w 505235"/>
                <a:gd name="connsiteY61" fmla="*/ 0 h 839894"/>
                <a:gd name="connsiteX62" fmla="*/ 10248 w 505235"/>
                <a:gd name="connsiteY62" fmla="*/ 0 h 839894"/>
                <a:gd name="connsiteX63" fmla="*/ 475060 w 505235"/>
                <a:gd name="connsiteY63" fmla="*/ 805734 h 839894"/>
                <a:gd name="connsiteX64" fmla="*/ 29947 w 505235"/>
                <a:gd name="connsiteY64" fmla="*/ 548733 h 839894"/>
                <a:gd name="connsiteX65" fmla="*/ 29947 w 505235"/>
                <a:gd name="connsiteY65" fmla="*/ 34161 h 839894"/>
                <a:gd name="connsiteX66" fmla="*/ 30631 w 505235"/>
                <a:gd name="connsiteY66" fmla="*/ 34503 h 839894"/>
                <a:gd name="connsiteX67" fmla="*/ 475060 w 505235"/>
                <a:gd name="connsiteY67" fmla="*/ 291162 h 839894"/>
                <a:gd name="connsiteX68" fmla="*/ 475060 w 505235"/>
                <a:gd name="connsiteY68" fmla="*/ 805734 h 839894"/>
                <a:gd name="connsiteX69" fmla="*/ 475060 w 505235"/>
                <a:gd name="connsiteY69" fmla="*/ 805734 h 839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l="l" t="t" r="r" b="b"/>
              <a:pathLst>
                <a:path w="505235" h="839894">
                  <a:moveTo>
                    <a:pt x="21635" y="19813"/>
                  </a:moveTo>
                  <a:cubicBezTo>
                    <a:pt x="21749" y="19927"/>
                    <a:pt x="21977" y="20041"/>
                    <a:pt x="22091" y="20155"/>
                  </a:cubicBezTo>
                  <a:lnTo>
                    <a:pt x="24027" y="21179"/>
                  </a:lnTo>
                  <a:cubicBezTo>
                    <a:pt x="24254" y="21407"/>
                    <a:pt x="24596" y="21521"/>
                    <a:pt x="24824" y="21749"/>
                  </a:cubicBezTo>
                  <a:lnTo>
                    <a:pt x="27215" y="23116"/>
                  </a:lnTo>
                  <a:cubicBezTo>
                    <a:pt x="26076" y="23343"/>
                    <a:pt x="24937" y="23913"/>
                    <a:pt x="23913" y="24482"/>
                  </a:cubicBezTo>
                  <a:cubicBezTo>
                    <a:pt x="23002" y="25051"/>
                    <a:pt x="22318" y="25620"/>
                    <a:pt x="21635" y="26418"/>
                  </a:cubicBezTo>
                  <a:lnTo>
                    <a:pt x="21635" y="19813"/>
                  </a:lnTo>
                  <a:moveTo>
                    <a:pt x="483372" y="813477"/>
                  </a:moveTo>
                  <a:lnTo>
                    <a:pt x="483372" y="820196"/>
                  </a:lnTo>
                  <a:lnTo>
                    <a:pt x="482917" y="819968"/>
                  </a:lnTo>
                  <a:lnTo>
                    <a:pt x="482006" y="819399"/>
                  </a:lnTo>
                  <a:lnTo>
                    <a:pt x="480754" y="818602"/>
                  </a:lnTo>
                  <a:lnTo>
                    <a:pt x="477565" y="816779"/>
                  </a:lnTo>
                  <a:cubicBezTo>
                    <a:pt x="478704" y="816552"/>
                    <a:pt x="479728" y="816096"/>
                    <a:pt x="480754" y="815527"/>
                  </a:cubicBezTo>
                  <a:cubicBezTo>
                    <a:pt x="481779" y="815072"/>
                    <a:pt x="482575" y="814274"/>
                    <a:pt x="483372" y="813477"/>
                  </a:cubicBezTo>
                  <a:moveTo>
                    <a:pt x="10248" y="0"/>
                  </a:moveTo>
                  <a:lnTo>
                    <a:pt x="10248" y="548278"/>
                  </a:lnTo>
                  <a:lnTo>
                    <a:pt x="0" y="554198"/>
                  </a:lnTo>
                  <a:lnTo>
                    <a:pt x="1480" y="555109"/>
                  </a:lnTo>
                  <a:lnTo>
                    <a:pt x="7744" y="558639"/>
                  </a:lnTo>
                  <a:lnTo>
                    <a:pt x="11387" y="560803"/>
                  </a:lnTo>
                  <a:lnTo>
                    <a:pt x="17650" y="564333"/>
                  </a:lnTo>
                  <a:lnTo>
                    <a:pt x="21180" y="566496"/>
                  </a:lnTo>
                  <a:lnTo>
                    <a:pt x="469708" y="825433"/>
                  </a:lnTo>
                  <a:lnTo>
                    <a:pt x="475060" y="828508"/>
                  </a:lnTo>
                  <a:lnTo>
                    <a:pt x="475971" y="829077"/>
                  </a:lnTo>
                  <a:lnTo>
                    <a:pt x="477110" y="829760"/>
                  </a:lnTo>
                  <a:lnTo>
                    <a:pt x="479501" y="831127"/>
                  </a:lnTo>
                  <a:lnTo>
                    <a:pt x="479615" y="831127"/>
                  </a:lnTo>
                  <a:lnTo>
                    <a:pt x="481437" y="832152"/>
                  </a:lnTo>
                  <a:lnTo>
                    <a:pt x="487244" y="835568"/>
                  </a:lnTo>
                  <a:lnTo>
                    <a:pt x="489408" y="836820"/>
                  </a:lnTo>
                  <a:lnTo>
                    <a:pt x="489522" y="836820"/>
                  </a:lnTo>
                  <a:lnTo>
                    <a:pt x="494418" y="839667"/>
                  </a:lnTo>
                  <a:lnTo>
                    <a:pt x="494418" y="839781"/>
                  </a:lnTo>
                  <a:lnTo>
                    <a:pt x="494759" y="839895"/>
                  </a:lnTo>
                  <a:lnTo>
                    <a:pt x="494759" y="809606"/>
                  </a:lnTo>
                  <a:lnTo>
                    <a:pt x="494873" y="291731"/>
                  </a:lnTo>
                  <a:lnTo>
                    <a:pt x="495670" y="291276"/>
                  </a:lnTo>
                  <a:lnTo>
                    <a:pt x="495784" y="291162"/>
                  </a:lnTo>
                  <a:lnTo>
                    <a:pt x="505236" y="285697"/>
                  </a:lnTo>
                  <a:lnTo>
                    <a:pt x="495328" y="280003"/>
                  </a:lnTo>
                  <a:lnTo>
                    <a:pt x="495215" y="280003"/>
                  </a:lnTo>
                  <a:lnTo>
                    <a:pt x="485422" y="274310"/>
                  </a:lnTo>
                  <a:lnTo>
                    <a:pt x="44978" y="20041"/>
                  </a:lnTo>
                  <a:lnTo>
                    <a:pt x="37463" y="15714"/>
                  </a:lnTo>
                  <a:lnTo>
                    <a:pt x="35755" y="14803"/>
                  </a:lnTo>
                  <a:lnTo>
                    <a:pt x="35072" y="14348"/>
                  </a:lnTo>
                  <a:lnTo>
                    <a:pt x="34958" y="14348"/>
                  </a:lnTo>
                  <a:lnTo>
                    <a:pt x="30631" y="11842"/>
                  </a:lnTo>
                  <a:lnTo>
                    <a:pt x="30631" y="11729"/>
                  </a:lnTo>
                  <a:lnTo>
                    <a:pt x="29720" y="11273"/>
                  </a:lnTo>
                  <a:lnTo>
                    <a:pt x="27671" y="10134"/>
                  </a:lnTo>
                  <a:lnTo>
                    <a:pt x="27671" y="10020"/>
                  </a:lnTo>
                  <a:lnTo>
                    <a:pt x="20724" y="6035"/>
                  </a:lnTo>
                  <a:lnTo>
                    <a:pt x="19814" y="5579"/>
                  </a:lnTo>
                  <a:lnTo>
                    <a:pt x="19814" y="5465"/>
                  </a:lnTo>
                  <a:lnTo>
                    <a:pt x="17650" y="4327"/>
                  </a:lnTo>
                  <a:lnTo>
                    <a:pt x="10932" y="455"/>
                  </a:lnTo>
                  <a:lnTo>
                    <a:pt x="10932" y="342"/>
                  </a:lnTo>
                  <a:lnTo>
                    <a:pt x="10248" y="0"/>
                  </a:lnTo>
                  <a:lnTo>
                    <a:pt x="10248" y="0"/>
                  </a:lnTo>
                  <a:close/>
                  <a:moveTo>
                    <a:pt x="475060" y="805734"/>
                  </a:moveTo>
                  <a:lnTo>
                    <a:pt x="29947" y="548733"/>
                  </a:lnTo>
                  <a:lnTo>
                    <a:pt x="29947" y="34161"/>
                  </a:lnTo>
                  <a:lnTo>
                    <a:pt x="30631" y="34503"/>
                  </a:lnTo>
                  <a:lnTo>
                    <a:pt x="475060" y="291162"/>
                  </a:lnTo>
                  <a:lnTo>
                    <a:pt x="475060" y="805734"/>
                  </a:lnTo>
                  <a:lnTo>
                    <a:pt x="475060" y="805734"/>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51" name="Freeform: Shape 931">
              <a:extLst>
                <a:ext uri="{FF2B5EF4-FFF2-40B4-BE49-F238E27FC236}">
                  <a16:creationId xmlns:a16="http://schemas.microsoft.com/office/drawing/2014/main" id="{E27F8A16-B596-C2D3-2BDE-E823CFEDC13A}"/>
                </a:ext>
              </a:extLst>
            </p:cNvPr>
            <p:cNvSpPr/>
            <p:nvPr/>
          </p:nvSpPr>
          <p:spPr>
            <a:xfrm>
              <a:off x="25082085" y="1131711"/>
              <a:ext cx="630417" cy="968247"/>
            </a:xfrm>
            <a:custGeom>
              <a:avLst/>
              <a:gdLst>
                <a:gd name="connsiteX0" fmla="*/ 455133 w 466975"/>
                <a:gd name="connsiteY0" fmla="*/ 19585 h 806872"/>
                <a:gd name="connsiteX1" fmla="*/ 455133 w 466975"/>
                <a:gd name="connsiteY1" fmla="*/ 531311 h 806872"/>
                <a:gd name="connsiteX2" fmla="*/ 11843 w 466975"/>
                <a:gd name="connsiteY2" fmla="*/ 787174 h 806872"/>
                <a:gd name="connsiteX3" fmla="*/ 11843 w 466975"/>
                <a:gd name="connsiteY3" fmla="*/ 275448 h 806872"/>
                <a:gd name="connsiteX4" fmla="*/ 455133 w 466975"/>
                <a:gd name="connsiteY4" fmla="*/ 19585 h 806872"/>
                <a:gd name="connsiteX5" fmla="*/ 466406 w 466975"/>
                <a:gd name="connsiteY5" fmla="*/ 0 h 806872"/>
                <a:gd name="connsiteX6" fmla="*/ 0 w 466975"/>
                <a:gd name="connsiteY6" fmla="*/ 269186 h 806872"/>
                <a:gd name="connsiteX7" fmla="*/ 456 w 466975"/>
                <a:gd name="connsiteY7" fmla="*/ 269413 h 806872"/>
                <a:gd name="connsiteX8" fmla="*/ 456 w 466975"/>
                <a:gd name="connsiteY8" fmla="*/ 806759 h 806872"/>
                <a:gd name="connsiteX9" fmla="*/ 570 w 466975"/>
                <a:gd name="connsiteY9" fmla="*/ 806873 h 806872"/>
                <a:gd name="connsiteX10" fmla="*/ 466975 w 466975"/>
                <a:gd name="connsiteY10" fmla="*/ 537687 h 806872"/>
                <a:gd name="connsiteX11" fmla="*/ 466520 w 466975"/>
                <a:gd name="connsiteY11" fmla="*/ 537460 h 806872"/>
                <a:gd name="connsiteX12" fmla="*/ 466520 w 466975"/>
                <a:gd name="connsiteY12" fmla="*/ 114 h 806872"/>
                <a:gd name="connsiteX13" fmla="*/ 466406 w 466975"/>
                <a:gd name="connsiteY13" fmla="*/ 0 h 806872"/>
                <a:gd name="connsiteX14" fmla="*/ 466406 w 466975"/>
                <a:gd name="connsiteY14" fmla="*/ 0 h 806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2">
                  <a:moveTo>
                    <a:pt x="455133" y="19585"/>
                  </a:moveTo>
                  <a:lnTo>
                    <a:pt x="455133" y="531311"/>
                  </a:lnTo>
                  <a:lnTo>
                    <a:pt x="11843" y="787174"/>
                  </a:lnTo>
                  <a:lnTo>
                    <a:pt x="11843" y="275448"/>
                  </a:lnTo>
                  <a:lnTo>
                    <a:pt x="455133" y="19585"/>
                  </a:lnTo>
                  <a:moveTo>
                    <a:pt x="466406" y="0"/>
                  </a:moveTo>
                  <a:lnTo>
                    <a:pt x="0" y="269186"/>
                  </a:lnTo>
                  <a:lnTo>
                    <a:pt x="456" y="269413"/>
                  </a:lnTo>
                  <a:lnTo>
                    <a:pt x="456" y="806759"/>
                  </a:lnTo>
                  <a:lnTo>
                    <a:pt x="570" y="806873"/>
                  </a:lnTo>
                  <a:lnTo>
                    <a:pt x="466975" y="537687"/>
                  </a:lnTo>
                  <a:lnTo>
                    <a:pt x="466520" y="537460"/>
                  </a:lnTo>
                  <a:lnTo>
                    <a:pt x="466520" y="114"/>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53" name="Freeform: Shape 934">
              <a:extLst>
                <a:ext uri="{FF2B5EF4-FFF2-40B4-BE49-F238E27FC236}">
                  <a16:creationId xmlns:a16="http://schemas.microsoft.com/office/drawing/2014/main" id="{8BABBF01-9ED7-6332-F81C-C30D86C1F7D4}"/>
                </a:ext>
              </a:extLst>
            </p:cNvPr>
            <p:cNvSpPr/>
            <p:nvPr/>
          </p:nvSpPr>
          <p:spPr>
            <a:xfrm>
              <a:off x="25081471" y="2099275"/>
              <a:ext cx="1230" cy="3005"/>
            </a:xfrm>
            <a:custGeom>
              <a:avLst/>
              <a:gdLst>
                <a:gd name="connsiteX0" fmla="*/ 0 w 911"/>
                <a:gd name="connsiteY0" fmla="*/ 0 h 2504"/>
                <a:gd name="connsiteX1" fmla="*/ 0 w 911"/>
                <a:gd name="connsiteY1" fmla="*/ 2164 h 2504"/>
                <a:gd name="connsiteX2" fmla="*/ 455 w 911"/>
                <a:gd name="connsiteY2" fmla="*/ 2505 h 2504"/>
                <a:gd name="connsiteX3" fmla="*/ 911 w 911"/>
                <a:gd name="connsiteY3" fmla="*/ 2278 h 2504"/>
                <a:gd name="connsiteX4" fmla="*/ 911 w 911"/>
                <a:gd name="connsiteY4" fmla="*/ 569 h 2504"/>
                <a:gd name="connsiteX5" fmla="*/ 0 w 911"/>
                <a:gd name="connsiteY5" fmla="*/ 0 h 2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504">
                  <a:moveTo>
                    <a:pt x="0" y="0"/>
                  </a:moveTo>
                  <a:lnTo>
                    <a:pt x="0" y="2164"/>
                  </a:lnTo>
                  <a:lnTo>
                    <a:pt x="455" y="2505"/>
                  </a:lnTo>
                  <a:lnTo>
                    <a:pt x="911" y="2278"/>
                  </a:lnTo>
                  <a:lnTo>
                    <a:pt x="911" y="569"/>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54" name="Freeform: Shape 935">
              <a:extLst>
                <a:ext uri="{FF2B5EF4-FFF2-40B4-BE49-F238E27FC236}">
                  <a16:creationId xmlns:a16="http://schemas.microsoft.com/office/drawing/2014/main" id="{CF1763D2-BAA4-D897-4003-2D65A697C952}"/>
                </a:ext>
              </a:extLst>
            </p:cNvPr>
            <p:cNvSpPr/>
            <p:nvPr/>
          </p:nvSpPr>
          <p:spPr>
            <a:xfrm>
              <a:off x="25068096" y="2078642"/>
              <a:ext cx="27824" cy="36893"/>
            </a:xfrm>
            <a:custGeom>
              <a:avLst/>
              <a:gdLst>
                <a:gd name="connsiteX0" fmla="*/ 0 w 20610"/>
                <a:gd name="connsiteY0" fmla="*/ 0 h 30744"/>
                <a:gd name="connsiteX1" fmla="*/ 0 w 20610"/>
                <a:gd name="connsiteY1" fmla="*/ 25279 h 30744"/>
                <a:gd name="connsiteX2" fmla="*/ 10818 w 20610"/>
                <a:gd name="connsiteY2" fmla="*/ 30745 h 30744"/>
                <a:gd name="connsiteX3" fmla="*/ 15600 w 20610"/>
                <a:gd name="connsiteY3" fmla="*/ 28012 h 30744"/>
                <a:gd name="connsiteX4" fmla="*/ 20610 w 20610"/>
                <a:gd name="connsiteY4" fmla="*/ 23571 h 30744"/>
                <a:gd name="connsiteX5" fmla="*/ 19699 w 20610"/>
                <a:gd name="connsiteY5" fmla="*/ 11501 h 30744"/>
                <a:gd name="connsiteX6" fmla="*/ 0 w 20610"/>
                <a:gd name="connsiteY6" fmla="*/ 0 h 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30744">
                  <a:moveTo>
                    <a:pt x="0" y="0"/>
                  </a:moveTo>
                  <a:lnTo>
                    <a:pt x="0" y="25279"/>
                  </a:lnTo>
                  <a:lnTo>
                    <a:pt x="10818" y="30745"/>
                  </a:lnTo>
                  <a:lnTo>
                    <a:pt x="15600" y="28012"/>
                  </a:lnTo>
                  <a:lnTo>
                    <a:pt x="20610" y="23571"/>
                  </a:lnTo>
                  <a:lnTo>
                    <a:pt x="19699" y="11501"/>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55" name="Freeform: Shape 937">
              <a:extLst>
                <a:ext uri="{FF2B5EF4-FFF2-40B4-BE49-F238E27FC236}">
                  <a16:creationId xmlns:a16="http://schemas.microsoft.com/office/drawing/2014/main" id="{7708F9DD-4A22-727C-040E-81516D8F0AEA}"/>
                </a:ext>
              </a:extLst>
            </p:cNvPr>
            <p:cNvSpPr/>
            <p:nvPr/>
          </p:nvSpPr>
          <p:spPr>
            <a:xfrm>
              <a:off x="25081471" y="1454734"/>
              <a:ext cx="1230" cy="645224"/>
            </a:xfrm>
            <a:custGeom>
              <a:avLst/>
              <a:gdLst>
                <a:gd name="connsiteX0" fmla="*/ 455 w 911"/>
                <a:gd name="connsiteY0" fmla="*/ 0 h 537687"/>
                <a:gd name="connsiteX1" fmla="*/ 0 w 911"/>
                <a:gd name="connsiteY1" fmla="*/ 341 h 537687"/>
                <a:gd name="connsiteX2" fmla="*/ 0 w 911"/>
                <a:gd name="connsiteY2" fmla="*/ 537118 h 537687"/>
                <a:gd name="connsiteX3" fmla="*/ 911 w 911"/>
                <a:gd name="connsiteY3" fmla="*/ 537687 h 537687"/>
                <a:gd name="connsiteX4" fmla="*/ 911 w 911"/>
                <a:gd name="connsiteY4" fmla="*/ 341 h 537687"/>
                <a:gd name="connsiteX5" fmla="*/ 455 w 911"/>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537687">
                  <a:moveTo>
                    <a:pt x="455" y="0"/>
                  </a:moveTo>
                  <a:lnTo>
                    <a:pt x="0" y="341"/>
                  </a:lnTo>
                  <a:lnTo>
                    <a:pt x="0" y="537118"/>
                  </a:lnTo>
                  <a:lnTo>
                    <a:pt x="911" y="537687"/>
                  </a:lnTo>
                  <a:lnTo>
                    <a:pt x="911" y="341"/>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58" name="Freeform: Shape 958">
              <a:extLst>
                <a:ext uri="{FF2B5EF4-FFF2-40B4-BE49-F238E27FC236}">
                  <a16:creationId xmlns:a16="http://schemas.microsoft.com/office/drawing/2014/main" id="{34B630CE-CBF2-13C5-155B-007D5C6E317E}"/>
                </a:ext>
              </a:extLst>
            </p:cNvPr>
            <p:cNvSpPr/>
            <p:nvPr/>
          </p:nvSpPr>
          <p:spPr>
            <a:xfrm>
              <a:off x="18068032" y="792838"/>
              <a:ext cx="1312022" cy="675696"/>
            </a:xfrm>
            <a:custGeom>
              <a:avLst/>
              <a:gdLst>
                <a:gd name="connsiteX0" fmla="*/ 943857 w 971868"/>
                <a:gd name="connsiteY0" fmla="*/ 277839 h 563080"/>
                <a:gd name="connsiteX1" fmla="*/ 948753 w 971868"/>
                <a:gd name="connsiteY1" fmla="*/ 280686 h 563080"/>
                <a:gd name="connsiteX2" fmla="*/ 950006 w 971868"/>
                <a:gd name="connsiteY2" fmla="*/ 281483 h 563080"/>
                <a:gd name="connsiteX3" fmla="*/ 950803 w 971868"/>
                <a:gd name="connsiteY3" fmla="*/ 281939 h 563080"/>
                <a:gd name="connsiteX4" fmla="*/ 950575 w 971868"/>
                <a:gd name="connsiteY4" fmla="*/ 282508 h 563080"/>
                <a:gd name="connsiteX5" fmla="*/ 945565 w 971868"/>
                <a:gd name="connsiteY5" fmla="*/ 283989 h 563080"/>
                <a:gd name="connsiteX6" fmla="*/ 943971 w 971868"/>
                <a:gd name="connsiteY6" fmla="*/ 284899 h 563080"/>
                <a:gd name="connsiteX7" fmla="*/ 944540 w 971868"/>
                <a:gd name="connsiteY7" fmla="*/ 281483 h 563080"/>
                <a:gd name="connsiteX8" fmla="*/ 943857 w 971868"/>
                <a:gd name="connsiteY8" fmla="*/ 277839 h 563080"/>
                <a:gd name="connsiteX9" fmla="*/ 25962 w 971868"/>
                <a:gd name="connsiteY9" fmla="*/ 278181 h 563080"/>
                <a:gd name="connsiteX10" fmla="*/ 25393 w 971868"/>
                <a:gd name="connsiteY10" fmla="*/ 281711 h 563080"/>
                <a:gd name="connsiteX11" fmla="*/ 25962 w 971868"/>
                <a:gd name="connsiteY11" fmla="*/ 285127 h 563080"/>
                <a:gd name="connsiteX12" fmla="*/ 25051 w 971868"/>
                <a:gd name="connsiteY12" fmla="*/ 284672 h 563080"/>
                <a:gd name="connsiteX13" fmla="*/ 20610 w 971868"/>
                <a:gd name="connsiteY13" fmla="*/ 282052 h 563080"/>
                <a:gd name="connsiteX14" fmla="*/ 20041 w 971868"/>
                <a:gd name="connsiteY14" fmla="*/ 281711 h 563080"/>
                <a:gd name="connsiteX15" fmla="*/ 22660 w 971868"/>
                <a:gd name="connsiteY15" fmla="*/ 280231 h 563080"/>
                <a:gd name="connsiteX16" fmla="*/ 25962 w 971868"/>
                <a:gd name="connsiteY16" fmla="*/ 278181 h 563080"/>
                <a:gd name="connsiteX17" fmla="*/ 485308 w 971868"/>
                <a:gd name="connsiteY17" fmla="*/ 0 h 563080"/>
                <a:gd name="connsiteX18" fmla="*/ 477337 w 971868"/>
                <a:gd name="connsiteY18" fmla="*/ 4555 h 563080"/>
                <a:gd name="connsiteX19" fmla="*/ 467430 w 971868"/>
                <a:gd name="connsiteY19" fmla="*/ 10362 h 563080"/>
                <a:gd name="connsiteX20" fmla="*/ 16853 w 971868"/>
                <a:gd name="connsiteY20" fmla="*/ 270324 h 563080"/>
                <a:gd name="connsiteX21" fmla="*/ 13892 w 971868"/>
                <a:gd name="connsiteY21" fmla="*/ 272032 h 563080"/>
                <a:gd name="connsiteX22" fmla="*/ 11159 w 971868"/>
                <a:gd name="connsiteY22" fmla="*/ 273740 h 563080"/>
                <a:gd name="connsiteX23" fmla="*/ 10362 w 971868"/>
                <a:gd name="connsiteY23" fmla="*/ 274195 h 563080"/>
                <a:gd name="connsiteX24" fmla="*/ 9451 w 971868"/>
                <a:gd name="connsiteY24" fmla="*/ 274765 h 563080"/>
                <a:gd name="connsiteX25" fmla="*/ 3871 w 971868"/>
                <a:gd name="connsiteY25" fmla="*/ 278181 h 563080"/>
                <a:gd name="connsiteX26" fmla="*/ 1366 w 971868"/>
                <a:gd name="connsiteY26" fmla="*/ 279776 h 563080"/>
                <a:gd name="connsiteX27" fmla="*/ 455 w 971868"/>
                <a:gd name="connsiteY27" fmla="*/ 280345 h 563080"/>
                <a:gd name="connsiteX28" fmla="*/ 0 w 971868"/>
                <a:gd name="connsiteY28" fmla="*/ 280572 h 563080"/>
                <a:gd name="connsiteX29" fmla="*/ 455 w 971868"/>
                <a:gd name="connsiteY29" fmla="*/ 280800 h 563080"/>
                <a:gd name="connsiteX30" fmla="*/ 1366 w 971868"/>
                <a:gd name="connsiteY30" fmla="*/ 281369 h 563080"/>
                <a:gd name="connsiteX31" fmla="*/ 7288 w 971868"/>
                <a:gd name="connsiteY31" fmla="*/ 285013 h 563080"/>
                <a:gd name="connsiteX32" fmla="*/ 9451 w 971868"/>
                <a:gd name="connsiteY32" fmla="*/ 286379 h 563080"/>
                <a:gd name="connsiteX33" fmla="*/ 9451 w 971868"/>
                <a:gd name="connsiteY33" fmla="*/ 288771 h 563080"/>
                <a:gd name="connsiteX34" fmla="*/ 10362 w 971868"/>
                <a:gd name="connsiteY34" fmla="*/ 289340 h 563080"/>
                <a:gd name="connsiteX35" fmla="*/ 10931 w 971868"/>
                <a:gd name="connsiteY35" fmla="*/ 289682 h 563080"/>
                <a:gd name="connsiteX36" fmla="*/ 11159 w 971868"/>
                <a:gd name="connsiteY36" fmla="*/ 289796 h 563080"/>
                <a:gd name="connsiteX37" fmla="*/ 15031 w 971868"/>
                <a:gd name="connsiteY37" fmla="*/ 291959 h 563080"/>
                <a:gd name="connsiteX38" fmla="*/ 19244 w 971868"/>
                <a:gd name="connsiteY38" fmla="*/ 294464 h 563080"/>
                <a:gd name="connsiteX39" fmla="*/ 29150 w 971868"/>
                <a:gd name="connsiteY39" fmla="*/ 300158 h 563080"/>
                <a:gd name="connsiteX40" fmla="*/ 465381 w 971868"/>
                <a:gd name="connsiteY40" fmla="*/ 551921 h 563080"/>
                <a:gd name="connsiteX41" fmla="*/ 474263 w 971868"/>
                <a:gd name="connsiteY41" fmla="*/ 557045 h 563080"/>
                <a:gd name="connsiteX42" fmla="*/ 474263 w 971868"/>
                <a:gd name="connsiteY42" fmla="*/ 557159 h 563080"/>
                <a:gd name="connsiteX43" fmla="*/ 475173 w 971868"/>
                <a:gd name="connsiteY43" fmla="*/ 557615 h 563080"/>
                <a:gd name="connsiteX44" fmla="*/ 484169 w 971868"/>
                <a:gd name="connsiteY44" fmla="*/ 562853 h 563080"/>
                <a:gd name="connsiteX45" fmla="*/ 484625 w 971868"/>
                <a:gd name="connsiteY45" fmla="*/ 563081 h 563080"/>
                <a:gd name="connsiteX46" fmla="*/ 485080 w 971868"/>
                <a:gd name="connsiteY46" fmla="*/ 562853 h 563080"/>
                <a:gd name="connsiteX47" fmla="*/ 494076 w 971868"/>
                <a:gd name="connsiteY47" fmla="*/ 557729 h 563080"/>
                <a:gd name="connsiteX48" fmla="*/ 494987 w 971868"/>
                <a:gd name="connsiteY48" fmla="*/ 557159 h 563080"/>
                <a:gd name="connsiteX49" fmla="*/ 494987 w 971868"/>
                <a:gd name="connsiteY49" fmla="*/ 557045 h 563080"/>
                <a:gd name="connsiteX50" fmla="*/ 504324 w 971868"/>
                <a:gd name="connsiteY50" fmla="*/ 551694 h 563080"/>
                <a:gd name="connsiteX51" fmla="*/ 504438 w 971868"/>
                <a:gd name="connsiteY51" fmla="*/ 551694 h 563080"/>
                <a:gd name="connsiteX52" fmla="*/ 941238 w 971868"/>
                <a:gd name="connsiteY52" fmla="*/ 299475 h 563080"/>
                <a:gd name="connsiteX53" fmla="*/ 951144 w 971868"/>
                <a:gd name="connsiteY53" fmla="*/ 293781 h 563080"/>
                <a:gd name="connsiteX54" fmla="*/ 954788 w 971868"/>
                <a:gd name="connsiteY54" fmla="*/ 295831 h 563080"/>
                <a:gd name="connsiteX55" fmla="*/ 961051 w 971868"/>
                <a:gd name="connsiteY55" fmla="*/ 299361 h 563080"/>
                <a:gd name="connsiteX56" fmla="*/ 961051 w 971868"/>
                <a:gd name="connsiteY56" fmla="*/ 286721 h 563080"/>
                <a:gd name="connsiteX57" fmla="*/ 961962 w 971868"/>
                <a:gd name="connsiteY57" fmla="*/ 286265 h 563080"/>
                <a:gd name="connsiteX58" fmla="*/ 964695 w 971868"/>
                <a:gd name="connsiteY58" fmla="*/ 284786 h 563080"/>
                <a:gd name="connsiteX59" fmla="*/ 965606 w 971868"/>
                <a:gd name="connsiteY59" fmla="*/ 284330 h 563080"/>
                <a:gd name="connsiteX60" fmla="*/ 971869 w 971868"/>
                <a:gd name="connsiteY60" fmla="*/ 280914 h 563080"/>
                <a:gd name="connsiteX61" fmla="*/ 965606 w 971868"/>
                <a:gd name="connsiteY61" fmla="*/ 277270 h 563080"/>
                <a:gd name="connsiteX62" fmla="*/ 964695 w 971868"/>
                <a:gd name="connsiteY62" fmla="*/ 276815 h 563080"/>
                <a:gd name="connsiteX63" fmla="*/ 955699 w 971868"/>
                <a:gd name="connsiteY63" fmla="*/ 271577 h 563080"/>
                <a:gd name="connsiteX64" fmla="*/ 954788 w 971868"/>
                <a:gd name="connsiteY64" fmla="*/ 271007 h 563080"/>
                <a:gd name="connsiteX65" fmla="*/ 509790 w 971868"/>
                <a:gd name="connsiteY65" fmla="*/ 14120 h 563080"/>
                <a:gd name="connsiteX66" fmla="*/ 499883 w 971868"/>
                <a:gd name="connsiteY66" fmla="*/ 8427 h 563080"/>
                <a:gd name="connsiteX67" fmla="*/ 498972 w 971868"/>
                <a:gd name="connsiteY67" fmla="*/ 7857 h 563080"/>
                <a:gd name="connsiteX68" fmla="*/ 489977 w 971868"/>
                <a:gd name="connsiteY68" fmla="*/ 2733 h 563080"/>
                <a:gd name="connsiteX69" fmla="*/ 489065 w 971868"/>
                <a:gd name="connsiteY69" fmla="*/ 2164 h 563080"/>
                <a:gd name="connsiteX70" fmla="*/ 485308 w 971868"/>
                <a:gd name="connsiteY70" fmla="*/ 0 h 563080"/>
                <a:gd name="connsiteX71" fmla="*/ 485308 w 971868"/>
                <a:gd name="connsiteY71" fmla="*/ 0 h 563080"/>
                <a:gd name="connsiteX72" fmla="*/ 484625 w 971868"/>
                <a:gd name="connsiteY72" fmla="*/ 540307 h 563080"/>
                <a:gd name="connsiteX73" fmla="*/ 36780 w 971868"/>
                <a:gd name="connsiteY73" fmla="*/ 281711 h 563080"/>
                <a:gd name="connsiteX74" fmla="*/ 485308 w 971868"/>
                <a:gd name="connsiteY74" fmla="*/ 22774 h 563080"/>
                <a:gd name="connsiteX75" fmla="*/ 933039 w 971868"/>
                <a:gd name="connsiteY75" fmla="*/ 281369 h 563080"/>
                <a:gd name="connsiteX76" fmla="*/ 484625 w 971868"/>
                <a:gd name="connsiteY76" fmla="*/ 540307 h 563080"/>
                <a:gd name="connsiteX77" fmla="*/ 484625 w 971868"/>
                <a:gd name="connsiteY77" fmla="*/ 540307 h 5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71868" h="563080">
                  <a:moveTo>
                    <a:pt x="943857" y="277839"/>
                  </a:moveTo>
                  <a:lnTo>
                    <a:pt x="948753" y="280686"/>
                  </a:lnTo>
                  <a:lnTo>
                    <a:pt x="950006" y="281483"/>
                  </a:lnTo>
                  <a:lnTo>
                    <a:pt x="950803" y="281939"/>
                  </a:lnTo>
                  <a:cubicBezTo>
                    <a:pt x="950689" y="282166"/>
                    <a:pt x="950689" y="282280"/>
                    <a:pt x="950575" y="282508"/>
                  </a:cubicBezTo>
                  <a:cubicBezTo>
                    <a:pt x="948867" y="282622"/>
                    <a:pt x="947045" y="283078"/>
                    <a:pt x="945565" y="283989"/>
                  </a:cubicBezTo>
                  <a:lnTo>
                    <a:pt x="943971" y="284899"/>
                  </a:lnTo>
                  <a:cubicBezTo>
                    <a:pt x="944312" y="283761"/>
                    <a:pt x="944540" y="282622"/>
                    <a:pt x="944540" y="281483"/>
                  </a:cubicBezTo>
                  <a:cubicBezTo>
                    <a:pt x="944426" y="280117"/>
                    <a:pt x="944198" y="278978"/>
                    <a:pt x="943857" y="277839"/>
                  </a:cubicBezTo>
                  <a:moveTo>
                    <a:pt x="25962" y="278181"/>
                  </a:moveTo>
                  <a:cubicBezTo>
                    <a:pt x="25620" y="279320"/>
                    <a:pt x="25393" y="280459"/>
                    <a:pt x="25393" y="281711"/>
                  </a:cubicBezTo>
                  <a:cubicBezTo>
                    <a:pt x="25393" y="282850"/>
                    <a:pt x="25620" y="284103"/>
                    <a:pt x="25962" y="285127"/>
                  </a:cubicBezTo>
                  <a:lnTo>
                    <a:pt x="25051" y="284672"/>
                  </a:lnTo>
                  <a:lnTo>
                    <a:pt x="20610" y="282052"/>
                  </a:lnTo>
                  <a:lnTo>
                    <a:pt x="20041" y="281711"/>
                  </a:lnTo>
                  <a:lnTo>
                    <a:pt x="22660" y="280231"/>
                  </a:lnTo>
                  <a:lnTo>
                    <a:pt x="25962" y="278181"/>
                  </a:lnTo>
                  <a:moveTo>
                    <a:pt x="485308" y="0"/>
                  </a:moveTo>
                  <a:lnTo>
                    <a:pt x="477337" y="4555"/>
                  </a:lnTo>
                  <a:lnTo>
                    <a:pt x="467430" y="10362"/>
                  </a:lnTo>
                  <a:lnTo>
                    <a:pt x="16853" y="270324"/>
                  </a:lnTo>
                  <a:lnTo>
                    <a:pt x="13892" y="272032"/>
                  </a:lnTo>
                  <a:lnTo>
                    <a:pt x="11159" y="273740"/>
                  </a:lnTo>
                  <a:lnTo>
                    <a:pt x="10362" y="274195"/>
                  </a:lnTo>
                  <a:lnTo>
                    <a:pt x="9451" y="274765"/>
                  </a:lnTo>
                  <a:lnTo>
                    <a:pt x="3871" y="278181"/>
                  </a:lnTo>
                  <a:lnTo>
                    <a:pt x="1366" y="279776"/>
                  </a:lnTo>
                  <a:lnTo>
                    <a:pt x="455" y="280345"/>
                  </a:lnTo>
                  <a:lnTo>
                    <a:pt x="0" y="280572"/>
                  </a:lnTo>
                  <a:lnTo>
                    <a:pt x="455" y="280800"/>
                  </a:lnTo>
                  <a:lnTo>
                    <a:pt x="1366" y="281369"/>
                  </a:lnTo>
                  <a:lnTo>
                    <a:pt x="7288" y="285013"/>
                  </a:lnTo>
                  <a:lnTo>
                    <a:pt x="9451" y="286379"/>
                  </a:lnTo>
                  <a:lnTo>
                    <a:pt x="9451" y="288771"/>
                  </a:lnTo>
                  <a:lnTo>
                    <a:pt x="10362" y="289340"/>
                  </a:lnTo>
                  <a:lnTo>
                    <a:pt x="10931" y="289682"/>
                  </a:lnTo>
                  <a:lnTo>
                    <a:pt x="11159" y="289796"/>
                  </a:lnTo>
                  <a:lnTo>
                    <a:pt x="15031" y="291959"/>
                  </a:lnTo>
                  <a:lnTo>
                    <a:pt x="19244" y="294464"/>
                  </a:lnTo>
                  <a:lnTo>
                    <a:pt x="29150" y="300158"/>
                  </a:lnTo>
                  <a:lnTo>
                    <a:pt x="465381" y="551921"/>
                  </a:lnTo>
                  <a:lnTo>
                    <a:pt x="474263" y="557045"/>
                  </a:lnTo>
                  <a:lnTo>
                    <a:pt x="474263" y="557159"/>
                  </a:lnTo>
                  <a:lnTo>
                    <a:pt x="475173" y="557615"/>
                  </a:lnTo>
                  <a:lnTo>
                    <a:pt x="484169" y="562853"/>
                  </a:lnTo>
                  <a:lnTo>
                    <a:pt x="484625" y="563081"/>
                  </a:lnTo>
                  <a:lnTo>
                    <a:pt x="485080" y="562853"/>
                  </a:lnTo>
                  <a:lnTo>
                    <a:pt x="494076" y="557729"/>
                  </a:lnTo>
                  <a:lnTo>
                    <a:pt x="494987" y="557159"/>
                  </a:lnTo>
                  <a:lnTo>
                    <a:pt x="494987" y="557045"/>
                  </a:lnTo>
                  <a:lnTo>
                    <a:pt x="504324" y="551694"/>
                  </a:lnTo>
                  <a:lnTo>
                    <a:pt x="504438" y="551694"/>
                  </a:lnTo>
                  <a:lnTo>
                    <a:pt x="941238" y="299475"/>
                  </a:lnTo>
                  <a:lnTo>
                    <a:pt x="951144" y="293781"/>
                  </a:lnTo>
                  <a:lnTo>
                    <a:pt x="954788" y="295831"/>
                  </a:lnTo>
                  <a:lnTo>
                    <a:pt x="961051" y="299361"/>
                  </a:lnTo>
                  <a:lnTo>
                    <a:pt x="961051" y="286721"/>
                  </a:lnTo>
                  <a:lnTo>
                    <a:pt x="961962" y="286265"/>
                  </a:lnTo>
                  <a:lnTo>
                    <a:pt x="964695" y="284786"/>
                  </a:lnTo>
                  <a:lnTo>
                    <a:pt x="965606" y="284330"/>
                  </a:lnTo>
                  <a:lnTo>
                    <a:pt x="971869" y="280914"/>
                  </a:lnTo>
                  <a:lnTo>
                    <a:pt x="965606" y="277270"/>
                  </a:lnTo>
                  <a:lnTo>
                    <a:pt x="964695" y="276815"/>
                  </a:lnTo>
                  <a:lnTo>
                    <a:pt x="955699" y="271577"/>
                  </a:lnTo>
                  <a:lnTo>
                    <a:pt x="954788" y="271007"/>
                  </a:lnTo>
                  <a:lnTo>
                    <a:pt x="509790" y="14120"/>
                  </a:lnTo>
                  <a:lnTo>
                    <a:pt x="499883" y="8427"/>
                  </a:lnTo>
                  <a:lnTo>
                    <a:pt x="498972" y="7857"/>
                  </a:lnTo>
                  <a:lnTo>
                    <a:pt x="489977" y="2733"/>
                  </a:lnTo>
                  <a:lnTo>
                    <a:pt x="489065" y="2164"/>
                  </a:lnTo>
                  <a:lnTo>
                    <a:pt x="485308" y="0"/>
                  </a:lnTo>
                  <a:lnTo>
                    <a:pt x="485308" y="0"/>
                  </a:lnTo>
                  <a:close/>
                  <a:moveTo>
                    <a:pt x="484625" y="540307"/>
                  </a:moveTo>
                  <a:lnTo>
                    <a:pt x="36780" y="281711"/>
                  </a:lnTo>
                  <a:lnTo>
                    <a:pt x="485308" y="22774"/>
                  </a:lnTo>
                  <a:lnTo>
                    <a:pt x="933039" y="281369"/>
                  </a:lnTo>
                  <a:lnTo>
                    <a:pt x="484625" y="540307"/>
                  </a:lnTo>
                  <a:lnTo>
                    <a:pt x="484625" y="540307"/>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59" name="Freeform: Shape 960">
              <a:extLst>
                <a:ext uri="{FF2B5EF4-FFF2-40B4-BE49-F238E27FC236}">
                  <a16:creationId xmlns:a16="http://schemas.microsoft.com/office/drawing/2014/main" id="{442EA891-202C-53EC-09F4-AAFED2789F95}"/>
                </a:ext>
              </a:extLst>
            </p:cNvPr>
            <p:cNvSpPr/>
            <p:nvPr/>
          </p:nvSpPr>
          <p:spPr>
            <a:xfrm>
              <a:off x="18093396" y="1132531"/>
              <a:ext cx="628725" cy="966881"/>
            </a:xfrm>
            <a:custGeom>
              <a:avLst/>
              <a:gdLst>
                <a:gd name="connsiteX0" fmla="*/ 11842 w 465722"/>
                <a:gd name="connsiteY0" fmla="*/ 19699 h 805734"/>
                <a:gd name="connsiteX1" fmla="*/ 453994 w 465722"/>
                <a:gd name="connsiteY1" fmla="*/ 274879 h 805734"/>
                <a:gd name="connsiteX2" fmla="*/ 453994 w 465722"/>
                <a:gd name="connsiteY2" fmla="*/ 785921 h 805734"/>
                <a:gd name="connsiteX3" fmla="*/ 11842 w 465722"/>
                <a:gd name="connsiteY3" fmla="*/ 530627 h 805734"/>
                <a:gd name="connsiteX4" fmla="*/ 11842 w 465722"/>
                <a:gd name="connsiteY4" fmla="*/ 19699 h 805734"/>
                <a:gd name="connsiteX5" fmla="*/ 455 w 465722"/>
                <a:gd name="connsiteY5" fmla="*/ 0 h 805734"/>
                <a:gd name="connsiteX6" fmla="*/ 455 w 465722"/>
                <a:gd name="connsiteY6" fmla="*/ 536891 h 805734"/>
                <a:gd name="connsiteX7" fmla="*/ 0 w 465722"/>
                <a:gd name="connsiteY7" fmla="*/ 537118 h 805734"/>
                <a:gd name="connsiteX8" fmla="*/ 465267 w 465722"/>
                <a:gd name="connsiteY8" fmla="*/ 805734 h 805734"/>
                <a:gd name="connsiteX9" fmla="*/ 465267 w 465722"/>
                <a:gd name="connsiteY9" fmla="*/ 268844 h 805734"/>
                <a:gd name="connsiteX10" fmla="*/ 465722 w 465722"/>
                <a:gd name="connsiteY10" fmla="*/ 268616 h 805734"/>
                <a:gd name="connsiteX11" fmla="*/ 455 w 465722"/>
                <a:gd name="connsiteY11" fmla="*/ 0 h 805734"/>
                <a:gd name="connsiteX12" fmla="*/ 455 w 465722"/>
                <a:gd name="connsiteY12" fmla="*/ 0 h 80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4">
                  <a:moveTo>
                    <a:pt x="11842" y="19699"/>
                  </a:moveTo>
                  <a:lnTo>
                    <a:pt x="453994" y="274879"/>
                  </a:lnTo>
                  <a:lnTo>
                    <a:pt x="453994" y="785921"/>
                  </a:lnTo>
                  <a:lnTo>
                    <a:pt x="11842" y="530627"/>
                  </a:lnTo>
                  <a:lnTo>
                    <a:pt x="11842" y="19699"/>
                  </a:lnTo>
                  <a:moveTo>
                    <a:pt x="455" y="0"/>
                  </a:moveTo>
                  <a:lnTo>
                    <a:pt x="455" y="536891"/>
                  </a:lnTo>
                  <a:lnTo>
                    <a:pt x="0" y="537118"/>
                  </a:lnTo>
                  <a:lnTo>
                    <a:pt x="465267" y="805734"/>
                  </a:lnTo>
                  <a:lnTo>
                    <a:pt x="465267" y="268844"/>
                  </a:lnTo>
                  <a:lnTo>
                    <a:pt x="465722" y="268616"/>
                  </a:lnTo>
                  <a:lnTo>
                    <a:pt x="455" y="0"/>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61" name="Freeform: Shape 963">
              <a:extLst>
                <a:ext uri="{FF2B5EF4-FFF2-40B4-BE49-F238E27FC236}">
                  <a16:creationId xmlns:a16="http://schemas.microsoft.com/office/drawing/2014/main" id="{9C1CB5F2-6DB6-9039-E4BC-F864EF5CFA1A}"/>
                </a:ext>
              </a:extLst>
            </p:cNvPr>
            <p:cNvSpPr/>
            <p:nvPr/>
          </p:nvSpPr>
          <p:spPr>
            <a:xfrm>
              <a:off x="18722275" y="1131848"/>
              <a:ext cx="630417" cy="968246"/>
            </a:xfrm>
            <a:custGeom>
              <a:avLst/>
              <a:gdLst>
                <a:gd name="connsiteX0" fmla="*/ 455133 w 466975"/>
                <a:gd name="connsiteY0" fmla="*/ 19585 h 806872"/>
                <a:gd name="connsiteX1" fmla="*/ 455133 w 466975"/>
                <a:gd name="connsiteY1" fmla="*/ 531311 h 806872"/>
                <a:gd name="connsiteX2" fmla="*/ 11842 w 466975"/>
                <a:gd name="connsiteY2" fmla="*/ 787288 h 806872"/>
                <a:gd name="connsiteX3" fmla="*/ 11842 w 466975"/>
                <a:gd name="connsiteY3" fmla="*/ 275448 h 806872"/>
                <a:gd name="connsiteX4" fmla="*/ 455133 w 466975"/>
                <a:gd name="connsiteY4" fmla="*/ 19585 h 806872"/>
                <a:gd name="connsiteX5" fmla="*/ 466406 w 466975"/>
                <a:gd name="connsiteY5" fmla="*/ 0 h 806872"/>
                <a:gd name="connsiteX6" fmla="*/ 0 w 466975"/>
                <a:gd name="connsiteY6" fmla="*/ 269186 h 806872"/>
                <a:gd name="connsiteX7" fmla="*/ 456 w 466975"/>
                <a:gd name="connsiteY7" fmla="*/ 269413 h 806872"/>
                <a:gd name="connsiteX8" fmla="*/ 456 w 466975"/>
                <a:gd name="connsiteY8" fmla="*/ 806759 h 806872"/>
                <a:gd name="connsiteX9" fmla="*/ 683 w 466975"/>
                <a:gd name="connsiteY9" fmla="*/ 806873 h 806872"/>
                <a:gd name="connsiteX10" fmla="*/ 466975 w 466975"/>
                <a:gd name="connsiteY10" fmla="*/ 537573 h 806872"/>
                <a:gd name="connsiteX11" fmla="*/ 466520 w 466975"/>
                <a:gd name="connsiteY11" fmla="*/ 537346 h 806872"/>
                <a:gd name="connsiteX12" fmla="*/ 466406 w 466975"/>
                <a:gd name="connsiteY12" fmla="*/ 0 h 806872"/>
                <a:gd name="connsiteX13" fmla="*/ 466406 w 466975"/>
                <a:gd name="connsiteY13" fmla="*/ 0 h 806872"/>
                <a:gd name="connsiteX14" fmla="*/ 466406 w 466975"/>
                <a:gd name="connsiteY14" fmla="*/ 0 h 806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2">
                  <a:moveTo>
                    <a:pt x="455133" y="19585"/>
                  </a:moveTo>
                  <a:lnTo>
                    <a:pt x="455133" y="531311"/>
                  </a:lnTo>
                  <a:lnTo>
                    <a:pt x="11842" y="787288"/>
                  </a:lnTo>
                  <a:lnTo>
                    <a:pt x="11842" y="275448"/>
                  </a:lnTo>
                  <a:lnTo>
                    <a:pt x="455133" y="19585"/>
                  </a:lnTo>
                  <a:moveTo>
                    <a:pt x="466406" y="0"/>
                  </a:moveTo>
                  <a:lnTo>
                    <a:pt x="0" y="269186"/>
                  </a:lnTo>
                  <a:lnTo>
                    <a:pt x="456" y="269413"/>
                  </a:lnTo>
                  <a:lnTo>
                    <a:pt x="456" y="806759"/>
                  </a:lnTo>
                  <a:lnTo>
                    <a:pt x="683" y="806873"/>
                  </a:lnTo>
                  <a:lnTo>
                    <a:pt x="466975" y="537573"/>
                  </a:lnTo>
                  <a:lnTo>
                    <a:pt x="466520" y="537346"/>
                  </a:lnTo>
                  <a:lnTo>
                    <a:pt x="466406" y="0"/>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63" name="Freeform: Shape 966">
              <a:extLst>
                <a:ext uri="{FF2B5EF4-FFF2-40B4-BE49-F238E27FC236}">
                  <a16:creationId xmlns:a16="http://schemas.microsoft.com/office/drawing/2014/main" id="{684B86EB-6C1B-61CA-0B96-68B6296D268E}"/>
                </a:ext>
              </a:extLst>
            </p:cNvPr>
            <p:cNvSpPr/>
            <p:nvPr/>
          </p:nvSpPr>
          <p:spPr>
            <a:xfrm>
              <a:off x="18721660" y="2099412"/>
              <a:ext cx="1230" cy="2868"/>
            </a:xfrm>
            <a:custGeom>
              <a:avLst/>
              <a:gdLst>
                <a:gd name="connsiteX0" fmla="*/ 0 w 911"/>
                <a:gd name="connsiteY0" fmla="*/ 0 h 2390"/>
                <a:gd name="connsiteX1" fmla="*/ 0 w 911"/>
                <a:gd name="connsiteY1" fmla="*/ 2164 h 2390"/>
                <a:gd name="connsiteX2" fmla="*/ 456 w 911"/>
                <a:gd name="connsiteY2" fmla="*/ 2391 h 2390"/>
                <a:gd name="connsiteX3" fmla="*/ 911 w 911"/>
                <a:gd name="connsiteY3" fmla="*/ 2164 h 2390"/>
                <a:gd name="connsiteX4" fmla="*/ 911 w 911"/>
                <a:gd name="connsiteY4" fmla="*/ 455 h 2390"/>
                <a:gd name="connsiteX5" fmla="*/ 0 w 911"/>
                <a:gd name="connsiteY5" fmla="*/ 0 h 2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390">
                  <a:moveTo>
                    <a:pt x="0" y="0"/>
                  </a:moveTo>
                  <a:lnTo>
                    <a:pt x="0" y="2164"/>
                  </a:lnTo>
                  <a:lnTo>
                    <a:pt x="456" y="2391"/>
                  </a:lnTo>
                  <a:lnTo>
                    <a:pt x="911" y="2164"/>
                  </a:lnTo>
                  <a:lnTo>
                    <a:pt x="911" y="455"/>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64" name="Freeform: Shape 967">
              <a:extLst>
                <a:ext uri="{FF2B5EF4-FFF2-40B4-BE49-F238E27FC236}">
                  <a16:creationId xmlns:a16="http://schemas.microsoft.com/office/drawing/2014/main" id="{0D0F1A5E-F752-AF7A-8914-2F04AE5A5071}"/>
                </a:ext>
              </a:extLst>
            </p:cNvPr>
            <p:cNvSpPr/>
            <p:nvPr/>
          </p:nvSpPr>
          <p:spPr>
            <a:xfrm>
              <a:off x="18708287" y="2078916"/>
              <a:ext cx="27977" cy="36619"/>
            </a:xfrm>
            <a:custGeom>
              <a:avLst/>
              <a:gdLst>
                <a:gd name="connsiteX0" fmla="*/ 0 w 20724"/>
                <a:gd name="connsiteY0" fmla="*/ 0 h 30516"/>
                <a:gd name="connsiteX1" fmla="*/ 0 w 20724"/>
                <a:gd name="connsiteY1" fmla="*/ 25165 h 30516"/>
                <a:gd name="connsiteX2" fmla="*/ 10931 w 20724"/>
                <a:gd name="connsiteY2" fmla="*/ 30517 h 30516"/>
                <a:gd name="connsiteX3" fmla="*/ 15714 w 20724"/>
                <a:gd name="connsiteY3" fmla="*/ 27784 h 30516"/>
                <a:gd name="connsiteX4" fmla="*/ 20724 w 20724"/>
                <a:gd name="connsiteY4" fmla="*/ 23343 h 30516"/>
                <a:gd name="connsiteX5" fmla="*/ 19813 w 20724"/>
                <a:gd name="connsiteY5" fmla="*/ 11273 h 30516"/>
                <a:gd name="connsiteX6" fmla="*/ 0 w 20724"/>
                <a:gd name="connsiteY6" fmla="*/ 0 h 30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30516">
                  <a:moveTo>
                    <a:pt x="0" y="0"/>
                  </a:moveTo>
                  <a:lnTo>
                    <a:pt x="0" y="25165"/>
                  </a:lnTo>
                  <a:lnTo>
                    <a:pt x="10931" y="30517"/>
                  </a:lnTo>
                  <a:lnTo>
                    <a:pt x="15714" y="27784"/>
                  </a:lnTo>
                  <a:lnTo>
                    <a:pt x="20724" y="23343"/>
                  </a:lnTo>
                  <a:lnTo>
                    <a:pt x="19813" y="11273"/>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65" name="Freeform: Shape 969">
              <a:extLst>
                <a:ext uri="{FF2B5EF4-FFF2-40B4-BE49-F238E27FC236}">
                  <a16:creationId xmlns:a16="http://schemas.microsoft.com/office/drawing/2014/main" id="{64040558-ED1B-44F2-6A3A-14CED1B5343C}"/>
                </a:ext>
              </a:extLst>
            </p:cNvPr>
            <p:cNvSpPr/>
            <p:nvPr/>
          </p:nvSpPr>
          <p:spPr>
            <a:xfrm>
              <a:off x="18721660" y="1454871"/>
              <a:ext cx="1230" cy="645088"/>
            </a:xfrm>
            <a:custGeom>
              <a:avLst/>
              <a:gdLst>
                <a:gd name="connsiteX0" fmla="*/ 456 w 911"/>
                <a:gd name="connsiteY0" fmla="*/ 0 h 537573"/>
                <a:gd name="connsiteX1" fmla="*/ 0 w 911"/>
                <a:gd name="connsiteY1" fmla="*/ 227 h 537573"/>
                <a:gd name="connsiteX2" fmla="*/ 0 w 911"/>
                <a:gd name="connsiteY2" fmla="*/ 537118 h 537573"/>
                <a:gd name="connsiteX3" fmla="*/ 911 w 911"/>
                <a:gd name="connsiteY3" fmla="*/ 537573 h 537573"/>
                <a:gd name="connsiteX4" fmla="*/ 911 w 911"/>
                <a:gd name="connsiteY4" fmla="*/ 227 h 537573"/>
                <a:gd name="connsiteX5" fmla="*/ 456 w 911"/>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537573">
                  <a:moveTo>
                    <a:pt x="456" y="0"/>
                  </a:moveTo>
                  <a:lnTo>
                    <a:pt x="0" y="227"/>
                  </a:lnTo>
                  <a:lnTo>
                    <a:pt x="0" y="537118"/>
                  </a:lnTo>
                  <a:lnTo>
                    <a:pt x="911" y="537573"/>
                  </a:lnTo>
                  <a:lnTo>
                    <a:pt x="911" y="227"/>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66" name="Freeform: Shape 970">
              <a:extLst>
                <a:ext uri="{FF2B5EF4-FFF2-40B4-BE49-F238E27FC236}">
                  <a16:creationId xmlns:a16="http://schemas.microsoft.com/office/drawing/2014/main" id="{D7F2226E-180B-E8A5-C4C2-3A91E8F1B725}"/>
                </a:ext>
              </a:extLst>
            </p:cNvPr>
            <p:cNvSpPr/>
            <p:nvPr/>
          </p:nvSpPr>
          <p:spPr>
            <a:xfrm>
              <a:off x="18708287" y="1441479"/>
              <a:ext cx="27977" cy="678976"/>
            </a:xfrm>
            <a:custGeom>
              <a:avLst/>
              <a:gdLst>
                <a:gd name="connsiteX0" fmla="*/ 10020 w 20724"/>
                <a:gd name="connsiteY0" fmla="*/ 0 h 565813"/>
                <a:gd name="connsiteX1" fmla="*/ 0 w 20724"/>
                <a:gd name="connsiteY1" fmla="*/ 5693 h 565813"/>
                <a:gd name="connsiteX2" fmla="*/ 0 w 20724"/>
                <a:gd name="connsiteY2" fmla="*/ 553971 h 565813"/>
                <a:gd name="connsiteX3" fmla="*/ 20724 w 20724"/>
                <a:gd name="connsiteY3" fmla="*/ 565813 h 565813"/>
                <a:gd name="connsiteX4" fmla="*/ 20724 w 20724"/>
                <a:gd name="connsiteY4" fmla="*/ 11387 h 565813"/>
                <a:gd name="connsiteX5" fmla="*/ 20269 w 20724"/>
                <a:gd name="connsiteY5" fmla="*/ 5466 h 565813"/>
                <a:gd name="connsiteX6" fmla="*/ 10020 w 20724"/>
                <a:gd name="connsiteY6" fmla="*/ 0 h 565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565813">
                  <a:moveTo>
                    <a:pt x="10020" y="0"/>
                  </a:moveTo>
                  <a:lnTo>
                    <a:pt x="0" y="5693"/>
                  </a:lnTo>
                  <a:lnTo>
                    <a:pt x="0" y="553971"/>
                  </a:lnTo>
                  <a:lnTo>
                    <a:pt x="20724" y="565813"/>
                  </a:lnTo>
                  <a:lnTo>
                    <a:pt x="20724" y="11387"/>
                  </a:lnTo>
                  <a:lnTo>
                    <a:pt x="20269" y="5466"/>
                  </a:lnTo>
                  <a:lnTo>
                    <a:pt x="1002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67" name="Freeform: Shape 973">
              <a:extLst>
                <a:ext uri="{FF2B5EF4-FFF2-40B4-BE49-F238E27FC236}">
                  <a16:creationId xmlns:a16="http://schemas.microsoft.com/office/drawing/2014/main" id="{21111339-3052-7020-4501-8ABE89693079}"/>
                </a:ext>
              </a:extLst>
            </p:cNvPr>
            <p:cNvSpPr/>
            <p:nvPr/>
          </p:nvSpPr>
          <p:spPr>
            <a:xfrm>
              <a:off x="19975113" y="1773793"/>
              <a:ext cx="1259141" cy="648367"/>
            </a:xfrm>
            <a:custGeom>
              <a:avLst/>
              <a:gdLst>
                <a:gd name="connsiteX0" fmla="*/ 466406 w 932697"/>
                <a:gd name="connsiteY0" fmla="*/ 13209 h 540306"/>
                <a:gd name="connsiteX1" fmla="*/ 911290 w 932697"/>
                <a:gd name="connsiteY1" fmla="*/ 270097 h 540306"/>
                <a:gd name="connsiteX2" fmla="*/ 465722 w 932697"/>
                <a:gd name="connsiteY2" fmla="*/ 527325 h 540306"/>
                <a:gd name="connsiteX3" fmla="*/ 20838 w 932697"/>
                <a:gd name="connsiteY3" fmla="*/ 270552 h 540306"/>
                <a:gd name="connsiteX4" fmla="*/ 466406 w 932697"/>
                <a:gd name="connsiteY4" fmla="*/ 13209 h 540306"/>
                <a:gd name="connsiteX5" fmla="*/ 466406 w 932697"/>
                <a:gd name="connsiteY5" fmla="*/ 0 h 540306"/>
                <a:gd name="connsiteX6" fmla="*/ 0 w 932697"/>
                <a:gd name="connsiteY6" fmla="*/ 269300 h 540306"/>
                <a:gd name="connsiteX7" fmla="*/ 342 w 932697"/>
                <a:gd name="connsiteY7" fmla="*/ 269527 h 540306"/>
                <a:gd name="connsiteX8" fmla="*/ 342 w 932697"/>
                <a:gd name="connsiteY8" fmla="*/ 271690 h 540306"/>
                <a:gd name="connsiteX9" fmla="*/ 465722 w 932697"/>
                <a:gd name="connsiteY9" fmla="*/ 540307 h 540306"/>
                <a:gd name="connsiteX10" fmla="*/ 932128 w 932697"/>
                <a:gd name="connsiteY10" fmla="*/ 271121 h 540306"/>
                <a:gd name="connsiteX11" fmla="*/ 932242 w 932697"/>
                <a:gd name="connsiteY11" fmla="*/ 271235 h 540306"/>
                <a:gd name="connsiteX12" fmla="*/ 932242 w 932697"/>
                <a:gd name="connsiteY12" fmla="*/ 269527 h 540306"/>
                <a:gd name="connsiteX13" fmla="*/ 932698 w 932697"/>
                <a:gd name="connsiteY13" fmla="*/ 269300 h 540306"/>
                <a:gd name="connsiteX14" fmla="*/ 466406 w 932697"/>
                <a:gd name="connsiteY14" fmla="*/ 0 h 540306"/>
                <a:gd name="connsiteX15" fmla="*/ 466406 w 932697"/>
                <a:gd name="connsiteY15" fmla="*/ 0 h 54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2697" h="540306">
                  <a:moveTo>
                    <a:pt x="466406" y="13209"/>
                  </a:moveTo>
                  <a:lnTo>
                    <a:pt x="911290" y="270097"/>
                  </a:lnTo>
                  <a:lnTo>
                    <a:pt x="465722" y="527325"/>
                  </a:lnTo>
                  <a:lnTo>
                    <a:pt x="20838" y="270552"/>
                  </a:lnTo>
                  <a:lnTo>
                    <a:pt x="466406" y="13209"/>
                  </a:lnTo>
                  <a:moveTo>
                    <a:pt x="466406" y="0"/>
                  </a:moveTo>
                  <a:lnTo>
                    <a:pt x="0" y="269300"/>
                  </a:lnTo>
                  <a:lnTo>
                    <a:pt x="342" y="269527"/>
                  </a:lnTo>
                  <a:lnTo>
                    <a:pt x="342" y="271690"/>
                  </a:lnTo>
                  <a:lnTo>
                    <a:pt x="465722" y="540307"/>
                  </a:lnTo>
                  <a:lnTo>
                    <a:pt x="932128" y="271121"/>
                  </a:lnTo>
                  <a:lnTo>
                    <a:pt x="932242" y="271235"/>
                  </a:lnTo>
                  <a:lnTo>
                    <a:pt x="932242" y="269527"/>
                  </a:lnTo>
                  <a:lnTo>
                    <a:pt x="932698" y="269300"/>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68" name="Freeform: Shape 974">
              <a:extLst>
                <a:ext uri="{FF2B5EF4-FFF2-40B4-BE49-F238E27FC236}">
                  <a16:creationId xmlns:a16="http://schemas.microsoft.com/office/drawing/2014/main" id="{61DB86B0-8E69-258E-F3D6-82C024924E00}"/>
                </a:ext>
              </a:extLst>
            </p:cNvPr>
            <p:cNvSpPr/>
            <p:nvPr/>
          </p:nvSpPr>
          <p:spPr>
            <a:xfrm>
              <a:off x="19949288" y="1760129"/>
              <a:ext cx="1311252" cy="675696"/>
            </a:xfrm>
            <a:custGeom>
              <a:avLst/>
              <a:gdLst>
                <a:gd name="connsiteX0" fmla="*/ 944426 w 971298"/>
                <a:gd name="connsiteY0" fmla="*/ 278181 h 563080"/>
                <a:gd name="connsiteX1" fmla="*/ 950916 w 971298"/>
                <a:gd name="connsiteY1" fmla="*/ 281939 h 563080"/>
                <a:gd name="connsiteX2" fmla="*/ 950689 w 971298"/>
                <a:gd name="connsiteY2" fmla="*/ 282622 h 563080"/>
                <a:gd name="connsiteX3" fmla="*/ 945793 w 971298"/>
                <a:gd name="connsiteY3" fmla="*/ 284102 h 563080"/>
                <a:gd name="connsiteX4" fmla="*/ 944426 w 971298"/>
                <a:gd name="connsiteY4" fmla="*/ 284899 h 563080"/>
                <a:gd name="connsiteX5" fmla="*/ 944995 w 971298"/>
                <a:gd name="connsiteY5" fmla="*/ 281484 h 563080"/>
                <a:gd name="connsiteX6" fmla="*/ 944426 w 971298"/>
                <a:gd name="connsiteY6" fmla="*/ 278181 h 563080"/>
                <a:gd name="connsiteX7" fmla="*/ 26190 w 971298"/>
                <a:gd name="connsiteY7" fmla="*/ 278295 h 563080"/>
                <a:gd name="connsiteX8" fmla="*/ 25620 w 971298"/>
                <a:gd name="connsiteY8" fmla="*/ 281711 h 563080"/>
                <a:gd name="connsiteX9" fmla="*/ 26190 w 971298"/>
                <a:gd name="connsiteY9" fmla="*/ 285127 h 563080"/>
                <a:gd name="connsiteX10" fmla="*/ 20269 w 971298"/>
                <a:gd name="connsiteY10" fmla="*/ 281711 h 563080"/>
                <a:gd name="connsiteX11" fmla="*/ 22887 w 971298"/>
                <a:gd name="connsiteY11" fmla="*/ 280230 h 563080"/>
                <a:gd name="connsiteX12" fmla="*/ 26190 w 971298"/>
                <a:gd name="connsiteY12" fmla="*/ 278295 h 563080"/>
                <a:gd name="connsiteX13" fmla="*/ 485536 w 971298"/>
                <a:gd name="connsiteY13" fmla="*/ 0 h 563080"/>
                <a:gd name="connsiteX14" fmla="*/ 17194 w 971298"/>
                <a:gd name="connsiteY14" fmla="*/ 270324 h 563080"/>
                <a:gd name="connsiteX15" fmla="*/ 14234 w 971298"/>
                <a:gd name="connsiteY15" fmla="*/ 272032 h 563080"/>
                <a:gd name="connsiteX16" fmla="*/ 9679 w 971298"/>
                <a:gd name="connsiteY16" fmla="*/ 274879 h 563080"/>
                <a:gd name="connsiteX17" fmla="*/ 0 w 971298"/>
                <a:gd name="connsiteY17" fmla="*/ 280800 h 563080"/>
                <a:gd name="connsiteX18" fmla="*/ 9679 w 971298"/>
                <a:gd name="connsiteY18" fmla="*/ 286494 h 563080"/>
                <a:gd name="connsiteX19" fmla="*/ 9679 w 971298"/>
                <a:gd name="connsiteY19" fmla="*/ 288771 h 563080"/>
                <a:gd name="connsiteX20" fmla="*/ 29492 w 971298"/>
                <a:gd name="connsiteY20" fmla="*/ 300157 h 563080"/>
                <a:gd name="connsiteX21" fmla="*/ 232519 w 971298"/>
                <a:gd name="connsiteY21" fmla="*/ 417443 h 563080"/>
                <a:gd name="connsiteX22" fmla="*/ 465609 w 971298"/>
                <a:gd name="connsiteY22" fmla="*/ 551921 h 563080"/>
                <a:gd name="connsiteX23" fmla="*/ 474490 w 971298"/>
                <a:gd name="connsiteY23" fmla="*/ 557045 h 563080"/>
                <a:gd name="connsiteX24" fmla="*/ 474490 w 971298"/>
                <a:gd name="connsiteY24" fmla="*/ 557159 h 563080"/>
                <a:gd name="connsiteX25" fmla="*/ 475515 w 971298"/>
                <a:gd name="connsiteY25" fmla="*/ 557615 h 563080"/>
                <a:gd name="connsiteX26" fmla="*/ 475515 w 971298"/>
                <a:gd name="connsiteY26" fmla="*/ 557728 h 563080"/>
                <a:gd name="connsiteX27" fmla="*/ 484397 w 971298"/>
                <a:gd name="connsiteY27" fmla="*/ 562852 h 563080"/>
                <a:gd name="connsiteX28" fmla="*/ 484852 w 971298"/>
                <a:gd name="connsiteY28" fmla="*/ 563080 h 563080"/>
                <a:gd name="connsiteX29" fmla="*/ 485422 w 971298"/>
                <a:gd name="connsiteY29" fmla="*/ 562738 h 563080"/>
                <a:gd name="connsiteX30" fmla="*/ 494303 w 971298"/>
                <a:gd name="connsiteY30" fmla="*/ 557615 h 563080"/>
                <a:gd name="connsiteX31" fmla="*/ 495214 w 971298"/>
                <a:gd name="connsiteY31" fmla="*/ 557159 h 563080"/>
                <a:gd name="connsiteX32" fmla="*/ 495214 w 971298"/>
                <a:gd name="connsiteY32" fmla="*/ 557045 h 563080"/>
                <a:gd name="connsiteX33" fmla="*/ 496467 w 971298"/>
                <a:gd name="connsiteY33" fmla="*/ 556362 h 563080"/>
                <a:gd name="connsiteX34" fmla="*/ 504665 w 971298"/>
                <a:gd name="connsiteY34" fmla="*/ 551694 h 563080"/>
                <a:gd name="connsiteX35" fmla="*/ 627871 w 971298"/>
                <a:gd name="connsiteY35" fmla="*/ 480526 h 563080"/>
                <a:gd name="connsiteX36" fmla="*/ 941465 w 971298"/>
                <a:gd name="connsiteY36" fmla="*/ 299588 h 563080"/>
                <a:gd name="connsiteX37" fmla="*/ 951372 w 971298"/>
                <a:gd name="connsiteY37" fmla="*/ 293895 h 563080"/>
                <a:gd name="connsiteX38" fmla="*/ 961278 w 971298"/>
                <a:gd name="connsiteY38" fmla="*/ 299360 h 563080"/>
                <a:gd name="connsiteX39" fmla="*/ 961278 w 971298"/>
                <a:gd name="connsiteY39" fmla="*/ 286494 h 563080"/>
                <a:gd name="connsiteX40" fmla="*/ 962303 w 971298"/>
                <a:gd name="connsiteY40" fmla="*/ 285924 h 563080"/>
                <a:gd name="connsiteX41" fmla="*/ 966744 w 971298"/>
                <a:gd name="connsiteY41" fmla="*/ 283191 h 563080"/>
                <a:gd name="connsiteX42" fmla="*/ 967655 w 971298"/>
                <a:gd name="connsiteY42" fmla="*/ 282622 h 563080"/>
                <a:gd name="connsiteX43" fmla="*/ 971299 w 971298"/>
                <a:gd name="connsiteY43" fmla="*/ 280458 h 563080"/>
                <a:gd name="connsiteX44" fmla="*/ 967655 w 971298"/>
                <a:gd name="connsiteY44" fmla="*/ 278409 h 563080"/>
                <a:gd name="connsiteX45" fmla="*/ 966744 w 971298"/>
                <a:gd name="connsiteY45" fmla="*/ 277840 h 563080"/>
                <a:gd name="connsiteX46" fmla="*/ 966630 w 971298"/>
                <a:gd name="connsiteY46" fmla="*/ 277840 h 563080"/>
                <a:gd name="connsiteX47" fmla="*/ 500794 w 971298"/>
                <a:gd name="connsiteY47" fmla="*/ 8768 h 563080"/>
                <a:gd name="connsiteX48" fmla="*/ 485536 w 971298"/>
                <a:gd name="connsiteY48" fmla="*/ 0 h 563080"/>
                <a:gd name="connsiteX49" fmla="*/ 485536 w 971298"/>
                <a:gd name="connsiteY49" fmla="*/ 0 h 563080"/>
                <a:gd name="connsiteX50" fmla="*/ 484852 w 971298"/>
                <a:gd name="connsiteY50" fmla="*/ 540307 h 563080"/>
                <a:gd name="connsiteX51" fmla="*/ 37007 w 971298"/>
                <a:gd name="connsiteY51" fmla="*/ 281711 h 563080"/>
                <a:gd name="connsiteX52" fmla="*/ 485536 w 971298"/>
                <a:gd name="connsiteY52" fmla="*/ 22774 h 563080"/>
                <a:gd name="connsiteX53" fmla="*/ 933495 w 971298"/>
                <a:gd name="connsiteY53" fmla="*/ 281370 h 563080"/>
                <a:gd name="connsiteX54" fmla="*/ 484966 w 971298"/>
                <a:gd name="connsiteY54" fmla="*/ 540307 h 563080"/>
                <a:gd name="connsiteX55" fmla="*/ 484852 w 971298"/>
                <a:gd name="connsiteY55" fmla="*/ 540307 h 563080"/>
                <a:gd name="connsiteX56" fmla="*/ 484852 w 971298"/>
                <a:gd name="connsiteY56" fmla="*/ 540307 h 5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971298" h="563080">
                  <a:moveTo>
                    <a:pt x="944426" y="278181"/>
                  </a:moveTo>
                  <a:lnTo>
                    <a:pt x="950916" y="281939"/>
                  </a:lnTo>
                  <a:cubicBezTo>
                    <a:pt x="950803" y="282167"/>
                    <a:pt x="950689" y="282394"/>
                    <a:pt x="950689" y="282622"/>
                  </a:cubicBezTo>
                  <a:cubicBezTo>
                    <a:pt x="948981" y="282736"/>
                    <a:pt x="947273" y="283191"/>
                    <a:pt x="945793" y="284102"/>
                  </a:cubicBezTo>
                  <a:lnTo>
                    <a:pt x="944426" y="284899"/>
                  </a:lnTo>
                  <a:cubicBezTo>
                    <a:pt x="944768" y="283760"/>
                    <a:pt x="944995" y="282622"/>
                    <a:pt x="944995" y="281484"/>
                  </a:cubicBezTo>
                  <a:cubicBezTo>
                    <a:pt x="944881" y="280230"/>
                    <a:pt x="944768" y="279206"/>
                    <a:pt x="944426" y="278181"/>
                  </a:cubicBezTo>
                  <a:moveTo>
                    <a:pt x="26190" y="278295"/>
                  </a:moveTo>
                  <a:cubicBezTo>
                    <a:pt x="25848" y="279433"/>
                    <a:pt x="25620" y="280572"/>
                    <a:pt x="25620" y="281711"/>
                  </a:cubicBezTo>
                  <a:cubicBezTo>
                    <a:pt x="25620" y="282850"/>
                    <a:pt x="25848" y="283988"/>
                    <a:pt x="26190" y="285127"/>
                  </a:cubicBezTo>
                  <a:lnTo>
                    <a:pt x="20269" y="281711"/>
                  </a:lnTo>
                  <a:lnTo>
                    <a:pt x="22887" y="280230"/>
                  </a:lnTo>
                  <a:lnTo>
                    <a:pt x="26190" y="278295"/>
                  </a:lnTo>
                  <a:moveTo>
                    <a:pt x="485536" y="0"/>
                  </a:moveTo>
                  <a:lnTo>
                    <a:pt x="17194" y="270324"/>
                  </a:lnTo>
                  <a:lnTo>
                    <a:pt x="14234" y="272032"/>
                  </a:lnTo>
                  <a:lnTo>
                    <a:pt x="9679" y="274879"/>
                  </a:lnTo>
                  <a:lnTo>
                    <a:pt x="0" y="280800"/>
                  </a:lnTo>
                  <a:lnTo>
                    <a:pt x="9679" y="286494"/>
                  </a:lnTo>
                  <a:lnTo>
                    <a:pt x="9679" y="288771"/>
                  </a:lnTo>
                  <a:lnTo>
                    <a:pt x="29492" y="300157"/>
                  </a:lnTo>
                  <a:lnTo>
                    <a:pt x="232519" y="417443"/>
                  </a:lnTo>
                  <a:lnTo>
                    <a:pt x="465609" y="551921"/>
                  </a:lnTo>
                  <a:lnTo>
                    <a:pt x="474490" y="557045"/>
                  </a:lnTo>
                  <a:lnTo>
                    <a:pt x="474490" y="557159"/>
                  </a:lnTo>
                  <a:lnTo>
                    <a:pt x="475515" y="557615"/>
                  </a:lnTo>
                  <a:lnTo>
                    <a:pt x="475515" y="557728"/>
                  </a:lnTo>
                  <a:lnTo>
                    <a:pt x="484397" y="562852"/>
                  </a:lnTo>
                  <a:lnTo>
                    <a:pt x="484852" y="563080"/>
                  </a:lnTo>
                  <a:lnTo>
                    <a:pt x="485422" y="562738"/>
                  </a:lnTo>
                  <a:lnTo>
                    <a:pt x="494303" y="557615"/>
                  </a:lnTo>
                  <a:lnTo>
                    <a:pt x="495214" y="557159"/>
                  </a:lnTo>
                  <a:lnTo>
                    <a:pt x="495214" y="557045"/>
                  </a:lnTo>
                  <a:lnTo>
                    <a:pt x="496467" y="556362"/>
                  </a:lnTo>
                  <a:lnTo>
                    <a:pt x="504665" y="551694"/>
                  </a:lnTo>
                  <a:lnTo>
                    <a:pt x="627871" y="480526"/>
                  </a:lnTo>
                  <a:lnTo>
                    <a:pt x="941465" y="299588"/>
                  </a:lnTo>
                  <a:lnTo>
                    <a:pt x="951372" y="293895"/>
                  </a:lnTo>
                  <a:lnTo>
                    <a:pt x="961278" y="299360"/>
                  </a:lnTo>
                  <a:lnTo>
                    <a:pt x="961278" y="286494"/>
                  </a:lnTo>
                  <a:lnTo>
                    <a:pt x="962303" y="285924"/>
                  </a:lnTo>
                  <a:lnTo>
                    <a:pt x="966744" y="283191"/>
                  </a:lnTo>
                  <a:lnTo>
                    <a:pt x="967655" y="282622"/>
                  </a:lnTo>
                  <a:lnTo>
                    <a:pt x="971299" y="280458"/>
                  </a:lnTo>
                  <a:lnTo>
                    <a:pt x="967655" y="278409"/>
                  </a:lnTo>
                  <a:lnTo>
                    <a:pt x="966744" y="277840"/>
                  </a:lnTo>
                  <a:lnTo>
                    <a:pt x="966630" y="277840"/>
                  </a:lnTo>
                  <a:lnTo>
                    <a:pt x="500794" y="8768"/>
                  </a:lnTo>
                  <a:lnTo>
                    <a:pt x="485536" y="0"/>
                  </a:lnTo>
                  <a:lnTo>
                    <a:pt x="485536" y="0"/>
                  </a:lnTo>
                  <a:close/>
                  <a:moveTo>
                    <a:pt x="484852" y="540307"/>
                  </a:moveTo>
                  <a:lnTo>
                    <a:pt x="37007" y="281711"/>
                  </a:lnTo>
                  <a:lnTo>
                    <a:pt x="485536" y="22774"/>
                  </a:lnTo>
                  <a:lnTo>
                    <a:pt x="933495" y="281370"/>
                  </a:lnTo>
                  <a:lnTo>
                    <a:pt x="484966" y="540307"/>
                  </a:lnTo>
                  <a:lnTo>
                    <a:pt x="484852" y="540307"/>
                  </a:lnTo>
                  <a:lnTo>
                    <a:pt x="484852" y="540307"/>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69" name="Freeform: Shape 976">
              <a:extLst>
                <a:ext uri="{FF2B5EF4-FFF2-40B4-BE49-F238E27FC236}">
                  <a16:creationId xmlns:a16="http://schemas.microsoft.com/office/drawing/2014/main" id="{4A1D6BE2-3BC9-C320-17BC-A2FC6AB36C75}"/>
                </a:ext>
              </a:extLst>
            </p:cNvPr>
            <p:cNvSpPr/>
            <p:nvPr/>
          </p:nvSpPr>
          <p:spPr>
            <a:xfrm>
              <a:off x="19975113" y="2099821"/>
              <a:ext cx="628725" cy="966881"/>
            </a:xfrm>
            <a:custGeom>
              <a:avLst/>
              <a:gdLst>
                <a:gd name="connsiteX0" fmla="*/ 11842 w 465722"/>
                <a:gd name="connsiteY0" fmla="*/ 19700 h 805734"/>
                <a:gd name="connsiteX1" fmla="*/ 453880 w 465722"/>
                <a:gd name="connsiteY1" fmla="*/ 274879 h 805734"/>
                <a:gd name="connsiteX2" fmla="*/ 453880 w 465722"/>
                <a:gd name="connsiteY2" fmla="*/ 785921 h 805734"/>
                <a:gd name="connsiteX3" fmla="*/ 11842 w 465722"/>
                <a:gd name="connsiteY3" fmla="*/ 530742 h 805734"/>
                <a:gd name="connsiteX4" fmla="*/ 11842 w 465722"/>
                <a:gd name="connsiteY4" fmla="*/ 19700 h 805734"/>
                <a:gd name="connsiteX5" fmla="*/ 456 w 465722"/>
                <a:gd name="connsiteY5" fmla="*/ 0 h 805734"/>
                <a:gd name="connsiteX6" fmla="*/ 456 w 465722"/>
                <a:gd name="connsiteY6" fmla="*/ 536891 h 805734"/>
                <a:gd name="connsiteX7" fmla="*/ 0 w 465722"/>
                <a:gd name="connsiteY7" fmla="*/ 537119 h 805734"/>
                <a:gd name="connsiteX8" fmla="*/ 465267 w 465722"/>
                <a:gd name="connsiteY8" fmla="*/ 805734 h 805734"/>
                <a:gd name="connsiteX9" fmla="*/ 465267 w 465722"/>
                <a:gd name="connsiteY9" fmla="*/ 268958 h 805734"/>
                <a:gd name="connsiteX10" fmla="*/ 465722 w 465722"/>
                <a:gd name="connsiteY10" fmla="*/ 268616 h 805734"/>
                <a:gd name="connsiteX11" fmla="*/ 456 w 465722"/>
                <a:gd name="connsiteY11" fmla="*/ 0 h 805734"/>
                <a:gd name="connsiteX12" fmla="*/ 456 w 465722"/>
                <a:gd name="connsiteY12" fmla="*/ 0 h 80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4">
                  <a:moveTo>
                    <a:pt x="11842" y="19700"/>
                  </a:moveTo>
                  <a:lnTo>
                    <a:pt x="453880" y="274879"/>
                  </a:lnTo>
                  <a:lnTo>
                    <a:pt x="453880" y="785921"/>
                  </a:lnTo>
                  <a:lnTo>
                    <a:pt x="11842" y="530742"/>
                  </a:lnTo>
                  <a:lnTo>
                    <a:pt x="11842" y="19700"/>
                  </a:lnTo>
                  <a:moveTo>
                    <a:pt x="456" y="0"/>
                  </a:moveTo>
                  <a:lnTo>
                    <a:pt x="456" y="536891"/>
                  </a:lnTo>
                  <a:lnTo>
                    <a:pt x="0" y="537119"/>
                  </a:lnTo>
                  <a:lnTo>
                    <a:pt x="465267" y="805734"/>
                  </a:lnTo>
                  <a:lnTo>
                    <a:pt x="465267" y="268958"/>
                  </a:lnTo>
                  <a:lnTo>
                    <a:pt x="465722" y="268616"/>
                  </a:lnTo>
                  <a:lnTo>
                    <a:pt x="456" y="0"/>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70" name="Freeform: Shape 977">
              <a:extLst>
                <a:ext uri="{FF2B5EF4-FFF2-40B4-BE49-F238E27FC236}">
                  <a16:creationId xmlns:a16="http://schemas.microsoft.com/office/drawing/2014/main" id="{CF1D044F-9827-EAA0-CA5E-535481693EC9}"/>
                </a:ext>
              </a:extLst>
            </p:cNvPr>
            <p:cNvSpPr/>
            <p:nvPr/>
          </p:nvSpPr>
          <p:spPr>
            <a:xfrm>
              <a:off x="19949134" y="2079325"/>
              <a:ext cx="681452" cy="1007873"/>
            </a:xfrm>
            <a:custGeom>
              <a:avLst/>
              <a:gdLst>
                <a:gd name="connsiteX0" fmla="*/ 21179 w 504779"/>
                <a:gd name="connsiteY0" fmla="*/ 19586 h 839894"/>
                <a:gd name="connsiteX1" fmla="*/ 21635 w 504779"/>
                <a:gd name="connsiteY1" fmla="*/ 19813 h 839894"/>
                <a:gd name="connsiteX2" fmla="*/ 27101 w 504779"/>
                <a:gd name="connsiteY2" fmla="*/ 23002 h 839894"/>
                <a:gd name="connsiteX3" fmla="*/ 23912 w 504779"/>
                <a:gd name="connsiteY3" fmla="*/ 24254 h 839894"/>
                <a:gd name="connsiteX4" fmla="*/ 21179 w 504779"/>
                <a:gd name="connsiteY4" fmla="*/ 26418 h 839894"/>
                <a:gd name="connsiteX5" fmla="*/ 21179 w 504779"/>
                <a:gd name="connsiteY5" fmla="*/ 19586 h 839894"/>
                <a:gd name="connsiteX6" fmla="*/ 483030 w 504779"/>
                <a:gd name="connsiteY6" fmla="*/ 813250 h 839894"/>
                <a:gd name="connsiteX7" fmla="*/ 483030 w 504779"/>
                <a:gd name="connsiteY7" fmla="*/ 820082 h 839894"/>
                <a:gd name="connsiteX8" fmla="*/ 481550 w 504779"/>
                <a:gd name="connsiteY8" fmla="*/ 819171 h 839894"/>
                <a:gd name="connsiteX9" fmla="*/ 479728 w 504779"/>
                <a:gd name="connsiteY9" fmla="*/ 818146 h 839894"/>
                <a:gd name="connsiteX10" fmla="*/ 477109 w 504779"/>
                <a:gd name="connsiteY10" fmla="*/ 816666 h 839894"/>
                <a:gd name="connsiteX11" fmla="*/ 480412 w 504779"/>
                <a:gd name="connsiteY11" fmla="*/ 815414 h 839894"/>
                <a:gd name="connsiteX12" fmla="*/ 483030 w 504779"/>
                <a:gd name="connsiteY12" fmla="*/ 813250 h 839894"/>
                <a:gd name="connsiteX13" fmla="*/ 9793 w 504779"/>
                <a:gd name="connsiteY13" fmla="*/ 0 h 839894"/>
                <a:gd name="connsiteX14" fmla="*/ 9793 w 504779"/>
                <a:gd name="connsiteY14" fmla="*/ 548392 h 839894"/>
                <a:gd name="connsiteX15" fmla="*/ 0 w 504779"/>
                <a:gd name="connsiteY15" fmla="*/ 554426 h 839894"/>
                <a:gd name="connsiteX16" fmla="*/ 7401 w 504779"/>
                <a:gd name="connsiteY16" fmla="*/ 558753 h 839894"/>
                <a:gd name="connsiteX17" fmla="*/ 455360 w 504779"/>
                <a:gd name="connsiteY17" fmla="*/ 817349 h 839894"/>
                <a:gd name="connsiteX18" fmla="*/ 465267 w 504779"/>
                <a:gd name="connsiteY18" fmla="*/ 823043 h 839894"/>
                <a:gd name="connsiteX19" fmla="*/ 474604 w 504779"/>
                <a:gd name="connsiteY19" fmla="*/ 828508 h 839894"/>
                <a:gd name="connsiteX20" fmla="*/ 475174 w 504779"/>
                <a:gd name="connsiteY20" fmla="*/ 828736 h 839894"/>
                <a:gd name="connsiteX21" fmla="*/ 475515 w 504779"/>
                <a:gd name="connsiteY21" fmla="*/ 828964 h 839894"/>
                <a:gd name="connsiteX22" fmla="*/ 478931 w 504779"/>
                <a:gd name="connsiteY22" fmla="*/ 830900 h 839894"/>
                <a:gd name="connsiteX23" fmla="*/ 478931 w 504779"/>
                <a:gd name="connsiteY23" fmla="*/ 831013 h 839894"/>
                <a:gd name="connsiteX24" fmla="*/ 481892 w 504779"/>
                <a:gd name="connsiteY24" fmla="*/ 832721 h 839894"/>
                <a:gd name="connsiteX25" fmla="*/ 485422 w 504779"/>
                <a:gd name="connsiteY25" fmla="*/ 834657 h 839894"/>
                <a:gd name="connsiteX26" fmla="*/ 485649 w 504779"/>
                <a:gd name="connsiteY26" fmla="*/ 834885 h 839894"/>
                <a:gd name="connsiteX27" fmla="*/ 485763 w 504779"/>
                <a:gd name="connsiteY27" fmla="*/ 834885 h 839894"/>
                <a:gd name="connsiteX28" fmla="*/ 486902 w 504779"/>
                <a:gd name="connsiteY28" fmla="*/ 835568 h 839894"/>
                <a:gd name="connsiteX29" fmla="*/ 487016 w 504779"/>
                <a:gd name="connsiteY29" fmla="*/ 835568 h 839894"/>
                <a:gd name="connsiteX30" fmla="*/ 488838 w 504779"/>
                <a:gd name="connsiteY30" fmla="*/ 836593 h 839894"/>
                <a:gd name="connsiteX31" fmla="*/ 488838 w 504779"/>
                <a:gd name="connsiteY31" fmla="*/ 836707 h 839894"/>
                <a:gd name="connsiteX32" fmla="*/ 494417 w 504779"/>
                <a:gd name="connsiteY32" fmla="*/ 839895 h 839894"/>
                <a:gd name="connsiteX33" fmla="*/ 494417 w 504779"/>
                <a:gd name="connsiteY33" fmla="*/ 291618 h 839894"/>
                <a:gd name="connsiteX34" fmla="*/ 495328 w 504779"/>
                <a:gd name="connsiteY34" fmla="*/ 291162 h 839894"/>
                <a:gd name="connsiteX35" fmla="*/ 495328 w 504779"/>
                <a:gd name="connsiteY35" fmla="*/ 291048 h 839894"/>
                <a:gd name="connsiteX36" fmla="*/ 496581 w 504779"/>
                <a:gd name="connsiteY36" fmla="*/ 290365 h 839894"/>
                <a:gd name="connsiteX37" fmla="*/ 504779 w 504779"/>
                <a:gd name="connsiteY37" fmla="*/ 285697 h 839894"/>
                <a:gd name="connsiteX38" fmla="*/ 494873 w 504779"/>
                <a:gd name="connsiteY38" fmla="*/ 280003 h 839894"/>
                <a:gd name="connsiteX39" fmla="*/ 485080 w 504779"/>
                <a:gd name="connsiteY39" fmla="*/ 274310 h 839894"/>
                <a:gd name="connsiteX40" fmla="*/ 484966 w 504779"/>
                <a:gd name="connsiteY40" fmla="*/ 274310 h 839894"/>
                <a:gd name="connsiteX41" fmla="*/ 37121 w 504779"/>
                <a:gd name="connsiteY41" fmla="*/ 15714 h 839894"/>
                <a:gd name="connsiteX42" fmla="*/ 27328 w 504779"/>
                <a:gd name="connsiteY42" fmla="*/ 10020 h 839894"/>
                <a:gd name="connsiteX43" fmla="*/ 17308 w 504779"/>
                <a:gd name="connsiteY43" fmla="*/ 4327 h 839894"/>
                <a:gd name="connsiteX44" fmla="*/ 9793 w 504779"/>
                <a:gd name="connsiteY44" fmla="*/ 0 h 839894"/>
                <a:gd name="connsiteX45" fmla="*/ 9793 w 504779"/>
                <a:gd name="connsiteY45" fmla="*/ 0 h 839894"/>
                <a:gd name="connsiteX46" fmla="*/ 474604 w 504779"/>
                <a:gd name="connsiteY46" fmla="*/ 805620 h 839894"/>
                <a:gd name="connsiteX47" fmla="*/ 29606 w 504779"/>
                <a:gd name="connsiteY47" fmla="*/ 548733 h 839894"/>
                <a:gd name="connsiteX48" fmla="*/ 29606 w 504779"/>
                <a:gd name="connsiteY48" fmla="*/ 34161 h 839894"/>
                <a:gd name="connsiteX49" fmla="*/ 232633 w 504779"/>
                <a:gd name="connsiteY49" fmla="*/ 151446 h 839894"/>
                <a:gd name="connsiteX50" fmla="*/ 474604 w 504779"/>
                <a:gd name="connsiteY50" fmla="*/ 291162 h 839894"/>
                <a:gd name="connsiteX51" fmla="*/ 475629 w 504779"/>
                <a:gd name="connsiteY51" fmla="*/ 291618 h 839894"/>
                <a:gd name="connsiteX52" fmla="*/ 475629 w 504779"/>
                <a:gd name="connsiteY52" fmla="*/ 803685 h 839894"/>
                <a:gd name="connsiteX53" fmla="*/ 474604 w 504779"/>
                <a:gd name="connsiteY53" fmla="*/ 803116 h 839894"/>
                <a:gd name="connsiteX54" fmla="*/ 474604 w 504779"/>
                <a:gd name="connsiteY54" fmla="*/ 805620 h 839894"/>
                <a:gd name="connsiteX55" fmla="*/ 474604 w 504779"/>
                <a:gd name="connsiteY55" fmla="*/ 805620 h 839894"/>
                <a:gd name="connsiteX56" fmla="*/ 474604 w 504779"/>
                <a:gd name="connsiteY56" fmla="*/ 291162 h 839894"/>
                <a:gd name="connsiteX57" fmla="*/ 475629 w 504779"/>
                <a:gd name="connsiteY57" fmla="*/ 291618 h 839894"/>
                <a:gd name="connsiteX58" fmla="*/ 475629 w 504779"/>
                <a:gd name="connsiteY58" fmla="*/ 803685 h 839894"/>
                <a:gd name="connsiteX59" fmla="*/ 475629 w 504779"/>
                <a:gd name="connsiteY59" fmla="*/ 291618 h 839894"/>
                <a:gd name="connsiteX60" fmla="*/ 474604 w 504779"/>
                <a:gd name="connsiteY60" fmla="*/ 291162 h 839894"/>
                <a:gd name="connsiteX61" fmla="*/ 474604 w 504779"/>
                <a:gd name="connsiteY61" fmla="*/ 291162 h 839894"/>
                <a:gd name="connsiteX62" fmla="*/ 474604 w 504779"/>
                <a:gd name="connsiteY62" fmla="*/ 291162 h 839894"/>
                <a:gd name="connsiteX63" fmla="*/ 474604 w 504779"/>
                <a:gd name="connsiteY63" fmla="*/ 291162 h 839894"/>
                <a:gd name="connsiteX64" fmla="*/ 474604 w 504779"/>
                <a:gd name="connsiteY64" fmla="*/ 291162 h 839894"/>
                <a:gd name="connsiteX65" fmla="*/ 474604 w 504779"/>
                <a:gd name="connsiteY65" fmla="*/ 291162 h 839894"/>
                <a:gd name="connsiteX66" fmla="*/ 474604 w 504779"/>
                <a:gd name="connsiteY66" fmla="*/ 291162 h 839894"/>
                <a:gd name="connsiteX67" fmla="*/ 474604 w 504779"/>
                <a:gd name="connsiteY67" fmla="*/ 291162 h 839894"/>
                <a:gd name="connsiteX68" fmla="*/ 474604 w 504779"/>
                <a:gd name="connsiteY68" fmla="*/ 291162 h 839894"/>
                <a:gd name="connsiteX69" fmla="*/ 474604 w 504779"/>
                <a:gd name="connsiteY69" fmla="*/ 803116 h 839894"/>
                <a:gd name="connsiteX70" fmla="*/ 474604 w 504779"/>
                <a:gd name="connsiteY70" fmla="*/ 291162 h 839894"/>
                <a:gd name="connsiteX71" fmla="*/ 474604 w 504779"/>
                <a:gd name="connsiteY71" fmla="*/ 291162 h 839894"/>
                <a:gd name="connsiteX72" fmla="*/ 474604 w 504779"/>
                <a:gd name="connsiteY72" fmla="*/ 291162 h 839894"/>
                <a:gd name="connsiteX73" fmla="*/ 474604 w 504779"/>
                <a:gd name="connsiteY73" fmla="*/ 803116 h 839894"/>
                <a:gd name="connsiteX74" fmla="*/ 475629 w 504779"/>
                <a:gd name="connsiteY74" fmla="*/ 803685 h 839894"/>
                <a:gd name="connsiteX75" fmla="*/ 474604 w 504779"/>
                <a:gd name="connsiteY75" fmla="*/ 803116 h 839894"/>
                <a:gd name="connsiteX76" fmla="*/ 474604 w 504779"/>
                <a:gd name="connsiteY76" fmla="*/ 291162 h 839894"/>
                <a:gd name="connsiteX77" fmla="*/ 474604 w 504779"/>
                <a:gd name="connsiteY77" fmla="*/ 291162 h 839894"/>
                <a:gd name="connsiteX78" fmla="*/ 474604 w 504779"/>
                <a:gd name="connsiteY78" fmla="*/ 291162 h 839894"/>
                <a:gd name="connsiteX79" fmla="*/ 474604 w 504779"/>
                <a:gd name="connsiteY79" fmla="*/ 803116 h 839894"/>
                <a:gd name="connsiteX80" fmla="*/ 475629 w 504779"/>
                <a:gd name="connsiteY80" fmla="*/ 803685 h 839894"/>
                <a:gd name="connsiteX81" fmla="*/ 475629 w 504779"/>
                <a:gd name="connsiteY81" fmla="*/ 291618 h 839894"/>
                <a:gd name="connsiteX82" fmla="*/ 474604 w 504779"/>
                <a:gd name="connsiteY82" fmla="*/ 291162 h 839894"/>
                <a:gd name="connsiteX83" fmla="*/ 474604 w 504779"/>
                <a:gd name="connsiteY83" fmla="*/ 291162 h 839894"/>
                <a:gd name="connsiteX84" fmla="*/ 475629 w 504779"/>
                <a:gd name="connsiteY84" fmla="*/ 803685 h 839894"/>
                <a:gd name="connsiteX85" fmla="*/ 475629 w 504779"/>
                <a:gd name="connsiteY85" fmla="*/ 803685 h 839894"/>
                <a:gd name="connsiteX86" fmla="*/ 475629 w 504779"/>
                <a:gd name="connsiteY86" fmla="*/ 803685 h 839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504779" h="839894">
                  <a:moveTo>
                    <a:pt x="21179" y="19586"/>
                  </a:moveTo>
                  <a:lnTo>
                    <a:pt x="21635" y="19813"/>
                  </a:lnTo>
                  <a:lnTo>
                    <a:pt x="27101" y="23002"/>
                  </a:lnTo>
                  <a:cubicBezTo>
                    <a:pt x="25962" y="23230"/>
                    <a:pt x="24937" y="23685"/>
                    <a:pt x="23912" y="24254"/>
                  </a:cubicBezTo>
                  <a:cubicBezTo>
                    <a:pt x="22888" y="24823"/>
                    <a:pt x="21977" y="25620"/>
                    <a:pt x="21179" y="26418"/>
                  </a:cubicBezTo>
                  <a:lnTo>
                    <a:pt x="21179" y="19586"/>
                  </a:lnTo>
                  <a:moveTo>
                    <a:pt x="483030" y="813250"/>
                  </a:moveTo>
                  <a:lnTo>
                    <a:pt x="483030" y="820082"/>
                  </a:lnTo>
                  <a:lnTo>
                    <a:pt x="481550" y="819171"/>
                  </a:lnTo>
                  <a:cubicBezTo>
                    <a:pt x="480981" y="818829"/>
                    <a:pt x="480298" y="818488"/>
                    <a:pt x="479728" y="818146"/>
                  </a:cubicBezTo>
                  <a:lnTo>
                    <a:pt x="477109" y="816666"/>
                  </a:lnTo>
                  <a:cubicBezTo>
                    <a:pt x="478248" y="816438"/>
                    <a:pt x="479387" y="815983"/>
                    <a:pt x="480412" y="815414"/>
                  </a:cubicBezTo>
                  <a:cubicBezTo>
                    <a:pt x="481322" y="814844"/>
                    <a:pt x="482234" y="814160"/>
                    <a:pt x="483030" y="813250"/>
                  </a:cubicBezTo>
                  <a:moveTo>
                    <a:pt x="9793" y="0"/>
                  </a:moveTo>
                  <a:lnTo>
                    <a:pt x="9793" y="548392"/>
                  </a:lnTo>
                  <a:lnTo>
                    <a:pt x="0" y="554426"/>
                  </a:lnTo>
                  <a:lnTo>
                    <a:pt x="7401" y="558753"/>
                  </a:lnTo>
                  <a:lnTo>
                    <a:pt x="455360" y="817349"/>
                  </a:lnTo>
                  <a:lnTo>
                    <a:pt x="465267" y="823043"/>
                  </a:lnTo>
                  <a:lnTo>
                    <a:pt x="474604" y="828508"/>
                  </a:lnTo>
                  <a:lnTo>
                    <a:pt x="475174" y="828736"/>
                  </a:lnTo>
                  <a:lnTo>
                    <a:pt x="475515" y="828964"/>
                  </a:lnTo>
                  <a:lnTo>
                    <a:pt x="478931" y="830900"/>
                  </a:lnTo>
                  <a:lnTo>
                    <a:pt x="478931" y="831013"/>
                  </a:lnTo>
                  <a:lnTo>
                    <a:pt x="481892" y="832721"/>
                  </a:lnTo>
                  <a:lnTo>
                    <a:pt x="485422" y="834657"/>
                  </a:lnTo>
                  <a:lnTo>
                    <a:pt x="485649" y="834885"/>
                  </a:lnTo>
                  <a:lnTo>
                    <a:pt x="485763" y="834885"/>
                  </a:lnTo>
                  <a:lnTo>
                    <a:pt x="486902" y="835568"/>
                  </a:lnTo>
                  <a:lnTo>
                    <a:pt x="487016" y="835568"/>
                  </a:lnTo>
                  <a:lnTo>
                    <a:pt x="488838" y="836593"/>
                  </a:lnTo>
                  <a:lnTo>
                    <a:pt x="488838" y="836707"/>
                  </a:lnTo>
                  <a:lnTo>
                    <a:pt x="494417" y="839895"/>
                  </a:lnTo>
                  <a:lnTo>
                    <a:pt x="494417" y="291618"/>
                  </a:lnTo>
                  <a:lnTo>
                    <a:pt x="495328" y="291162"/>
                  </a:lnTo>
                  <a:lnTo>
                    <a:pt x="495328" y="291048"/>
                  </a:lnTo>
                  <a:lnTo>
                    <a:pt x="496581" y="290365"/>
                  </a:lnTo>
                  <a:lnTo>
                    <a:pt x="504779" y="285697"/>
                  </a:lnTo>
                  <a:lnTo>
                    <a:pt x="494873" y="280003"/>
                  </a:lnTo>
                  <a:lnTo>
                    <a:pt x="485080" y="274310"/>
                  </a:lnTo>
                  <a:lnTo>
                    <a:pt x="484966" y="274310"/>
                  </a:lnTo>
                  <a:lnTo>
                    <a:pt x="37121" y="15714"/>
                  </a:lnTo>
                  <a:lnTo>
                    <a:pt x="27328" y="10020"/>
                  </a:lnTo>
                  <a:lnTo>
                    <a:pt x="17308" y="4327"/>
                  </a:lnTo>
                  <a:lnTo>
                    <a:pt x="9793" y="0"/>
                  </a:lnTo>
                  <a:lnTo>
                    <a:pt x="9793" y="0"/>
                  </a:lnTo>
                  <a:close/>
                  <a:moveTo>
                    <a:pt x="474604" y="805620"/>
                  </a:moveTo>
                  <a:lnTo>
                    <a:pt x="29606" y="548733"/>
                  </a:lnTo>
                  <a:lnTo>
                    <a:pt x="29606" y="34161"/>
                  </a:lnTo>
                  <a:lnTo>
                    <a:pt x="232633" y="151446"/>
                  </a:lnTo>
                  <a:lnTo>
                    <a:pt x="474604" y="291162"/>
                  </a:lnTo>
                  <a:lnTo>
                    <a:pt x="475629" y="291618"/>
                  </a:lnTo>
                  <a:lnTo>
                    <a:pt x="475629" y="803685"/>
                  </a:lnTo>
                  <a:lnTo>
                    <a:pt x="474604" y="803116"/>
                  </a:lnTo>
                  <a:lnTo>
                    <a:pt x="474604" y="805620"/>
                  </a:lnTo>
                  <a:lnTo>
                    <a:pt x="474604" y="805620"/>
                  </a:lnTo>
                  <a:close/>
                  <a:moveTo>
                    <a:pt x="474604" y="291162"/>
                  </a:moveTo>
                  <a:lnTo>
                    <a:pt x="475629" y="291618"/>
                  </a:lnTo>
                  <a:lnTo>
                    <a:pt x="475629" y="803685"/>
                  </a:lnTo>
                  <a:lnTo>
                    <a:pt x="475629" y="291618"/>
                  </a:lnTo>
                  <a:lnTo>
                    <a:pt x="474604" y="291162"/>
                  </a:lnTo>
                  <a:lnTo>
                    <a:pt x="474604" y="291162"/>
                  </a:lnTo>
                  <a:close/>
                  <a:moveTo>
                    <a:pt x="474604" y="291162"/>
                  </a:moveTo>
                  <a:lnTo>
                    <a:pt x="474604" y="291162"/>
                  </a:lnTo>
                  <a:lnTo>
                    <a:pt x="474604" y="291162"/>
                  </a:lnTo>
                  <a:close/>
                  <a:moveTo>
                    <a:pt x="474604" y="291162"/>
                  </a:moveTo>
                  <a:lnTo>
                    <a:pt x="474604" y="291162"/>
                  </a:lnTo>
                  <a:lnTo>
                    <a:pt x="474604" y="291162"/>
                  </a:lnTo>
                  <a:close/>
                  <a:moveTo>
                    <a:pt x="474604" y="291162"/>
                  </a:moveTo>
                  <a:lnTo>
                    <a:pt x="474604" y="803116"/>
                  </a:lnTo>
                  <a:lnTo>
                    <a:pt x="474604" y="291162"/>
                  </a:lnTo>
                  <a:lnTo>
                    <a:pt x="474604" y="291162"/>
                  </a:lnTo>
                  <a:close/>
                  <a:moveTo>
                    <a:pt x="474604" y="291162"/>
                  </a:moveTo>
                  <a:lnTo>
                    <a:pt x="474604" y="803116"/>
                  </a:lnTo>
                  <a:lnTo>
                    <a:pt x="475629" y="803685"/>
                  </a:lnTo>
                  <a:lnTo>
                    <a:pt x="474604" y="803116"/>
                  </a:lnTo>
                  <a:lnTo>
                    <a:pt x="474604" y="291162"/>
                  </a:lnTo>
                  <a:lnTo>
                    <a:pt x="474604" y="291162"/>
                  </a:lnTo>
                  <a:close/>
                  <a:moveTo>
                    <a:pt x="474604" y="291162"/>
                  </a:moveTo>
                  <a:lnTo>
                    <a:pt x="474604" y="803116"/>
                  </a:lnTo>
                  <a:lnTo>
                    <a:pt x="475629" y="803685"/>
                  </a:lnTo>
                  <a:lnTo>
                    <a:pt x="475629" y="291618"/>
                  </a:lnTo>
                  <a:lnTo>
                    <a:pt x="474604" y="291162"/>
                  </a:lnTo>
                  <a:lnTo>
                    <a:pt x="474604" y="291162"/>
                  </a:lnTo>
                  <a:close/>
                  <a:moveTo>
                    <a:pt x="475629" y="803685"/>
                  </a:moveTo>
                  <a:lnTo>
                    <a:pt x="475629" y="803685"/>
                  </a:lnTo>
                  <a:lnTo>
                    <a:pt x="475629" y="803685"/>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71" name="Freeform: Shape 979">
              <a:extLst>
                <a:ext uri="{FF2B5EF4-FFF2-40B4-BE49-F238E27FC236}">
                  <a16:creationId xmlns:a16="http://schemas.microsoft.com/office/drawing/2014/main" id="{FAD281E0-69E5-0081-6599-0491A5F39245}"/>
                </a:ext>
              </a:extLst>
            </p:cNvPr>
            <p:cNvSpPr/>
            <p:nvPr/>
          </p:nvSpPr>
          <p:spPr>
            <a:xfrm>
              <a:off x="20603838" y="2099138"/>
              <a:ext cx="630417" cy="968383"/>
            </a:xfrm>
            <a:custGeom>
              <a:avLst/>
              <a:gdLst>
                <a:gd name="connsiteX0" fmla="*/ 455133 w 466975"/>
                <a:gd name="connsiteY0" fmla="*/ 19699 h 806986"/>
                <a:gd name="connsiteX1" fmla="*/ 455133 w 466975"/>
                <a:gd name="connsiteY1" fmla="*/ 531425 h 806986"/>
                <a:gd name="connsiteX2" fmla="*/ 11842 w 466975"/>
                <a:gd name="connsiteY2" fmla="*/ 787402 h 806986"/>
                <a:gd name="connsiteX3" fmla="*/ 11842 w 466975"/>
                <a:gd name="connsiteY3" fmla="*/ 275562 h 806986"/>
                <a:gd name="connsiteX4" fmla="*/ 455133 w 466975"/>
                <a:gd name="connsiteY4" fmla="*/ 19699 h 806986"/>
                <a:gd name="connsiteX5" fmla="*/ 466406 w 466975"/>
                <a:gd name="connsiteY5" fmla="*/ 0 h 806986"/>
                <a:gd name="connsiteX6" fmla="*/ 0 w 466975"/>
                <a:gd name="connsiteY6" fmla="*/ 269186 h 806986"/>
                <a:gd name="connsiteX7" fmla="*/ 456 w 466975"/>
                <a:gd name="connsiteY7" fmla="*/ 269527 h 806986"/>
                <a:gd name="connsiteX8" fmla="*/ 456 w 466975"/>
                <a:gd name="connsiteY8" fmla="*/ 806873 h 806986"/>
                <a:gd name="connsiteX9" fmla="*/ 683 w 466975"/>
                <a:gd name="connsiteY9" fmla="*/ 806987 h 806986"/>
                <a:gd name="connsiteX10" fmla="*/ 466975 w 466975"/>
                <a:gd name="connsiteY10" fmla="*/ 537688 h 806986"/>
                <a:gd name="connsiteX11" fmla="*/ 466520 w 466975"/>
                <a:gd name="connsiteY11" fmla="*/ 537460 h 806986"/>
                <a:gd name="connsiteX12" fmla="*/ 466406 w 466975"/>
                <a:gd name="connsiteY12" fmla="*/ 0 h 806986"/>
                <a:gd name="connsiteX13" fmla="*/ 466406 w 466975"/>
                <a:gd name="connsiteY13" fmla="*/ 0 h 806986"/>
                <a:gd name="connsiteX14" fmla="*/ 466406 w 466975"/>
                <a:gd name="connsiteY14" fmla="*/ 0 h 806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986">
                  <a:moveTo>
                    <a:pt x="455133" y="19699"/>
                  </a:moveTo>
                  <a:lnTo>
                    <a:pt x="455133" y="531425"/>
                  </a:lnTo>
                  <a:lnTo>
                    <a:pt x="11842" y="787402"/>
                  </a:lnTo>
                  <a:lnTo>
                    <a:pt x="11842" y="275562"/>
                  </a:lnTo>
                  <a:lnTo>
                    <a:pt x="455133" y="19699"/>
                  </a:lnTo>
                  <a:moveTo>
                    <a:pt x="466406" y="0"/>
                  </a:moveTo>
                  <a:lnTo>
                    <a:pt x="0" y="269186"/>
                  </a:lnTo>
                  <a:lnTo>
                    <a:pt x="456" y="269527"/>
                  </a:lnTo>
                  <a:lnTo>
                    <a:pt x="456" y="806873"/>
                  </a:lnTo>
                  <a:lnTo>
                    <a:pt x="683" y="806987"/>
                  </a:lnTo>
                  <a:lnTo>
                    <a:pt x="466975" y="537688"/>
                  </a:lnTo>
                  <a:lnTo>
                    <a:pt x="466520" y="537460"/>
                  </a:lnTo>
                  <a:lnTo>
                    <a:pt x="466406" y="0"/>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72" name="Freeform: Shape 980">
              <a:extLst>
                <a:ext uri="{FF2B5EF4-FFF2-40B4-BE49-F238E27FC236}">
                  <a16:creationId xmlns:a16="http://schemas.microsoft.com/office/drawing/2014/main" id="{68EB78A9-D73A-536F-1DEA-DB44AE6786C7}"/>
                </a:ext>
              </a:extLst>
            </p:cNvPr>
            <p:cNvSpPr/>
            <p:nvPr/>
          </p:nvSpPr>
          <p:spPr>
            <a:xfrm>
              <a:off x="20577860" y="2085200"/>
              <a:ext cx="682374" cy="996122"/>
            </a:xfrm>
            <a:custGeom>
              <a:avLst/>
              <a:gdLst>
                <a:gd name="connsiteX0" fmla="*/ 484283 w 505462"/>
                <a:gd name="connsiteY0" fmla="*/ 14120 h 830102"/>
                <a:gd name="connsiteX1" fmla="*/ 484283 w 505462"/>
                <a:gd name="connsiteY1" fmla="*/ 20838 h 830102"/>
                <a:gd name="connsiteX2" fmla="*/ 481550 w 505462"/>
                <a:gd name="connsiteY2" fmla="*/ 18675 h 830102"/>
                <a:gd name="connsiteX3" fmla="*/ 478476 w 505462"/>
                <a:gd name="connsiteY3" fmla="*/ 17422 h 830102"/>
                <a:gd name="connsiteX4" fmla="*/ 483144 w 505462"/>
                <a:gd name="connsiteY4" fmla="*/ 14689 h 830102"/>
                <a:gd name="connsiteX5" fmla="*/ 483486 w 505462"/>
                <a:gd name="connsiteY5" fmla="*/ 14462 h 830102"/>
                <a:gd name="connsiteX6" fmla="*/ 484169 w 505462"/>
                <a:gd name="connsiteY6" fmla="*/ 14120 h 830102"/>
                <a:gd name="connsiteX7" fmla="*/ 484283 w 505462"/>
                <a:gd name="connsiteY7" fmla="*/ 14120 h 830102"/>
                <a:gd name="connsiteX8" fmla="*/ 21293 w 505462"/>
                <a:gd name="connsiteY8" fmla="*/ 809264 h 830102"/>
                <a:gd name="connsiteX9" fmla="*/ 23912 w 505462"/>
                <a:gd name="connsiteY9" fmla="*/ 811314 h 830102"/>
                <a:gd name="connsiteX10" fmla="*/ 27101 w 505462"/>
                <a:gd name="connsiteY10" fmla="*/ 812567 h 830102"/>
                <a:gd name="connsiteX11" fmla="*/ 24026 w 505462"/>
                <a:gd name="connsiteY11" fmla="*/ 814274 h 830102"/>
                <a:gd name="connsiteX12" fmla="*/ 23229 w 505462"/>
                <a:gd name="connsiteY12" fmla="*/ 814844 h 830102"/>
                <a:gd name="connsiteX13" fmla="*/ 22888 w 505462"/>
                <a:gd name="connsiteY13" fmla="*/ 815072 h 830102"/>
                <a:gd name="connsiteX14" fmla="*/ 21293 w 505462"/>
                <a:gd name="connsiteY14" fmla="*/ 815983 h 830102"/>
                <a:gd name="connsiteX15" fmla="*/ 21293 w 505462"/>
                <a:gd name="connsiteY15" fmla="*/ 809264 h 830102"/>
                <a:gd name="connsiteX16" fmla="*/ 485991 w 505462"/>
                <a:gd name="connsiteY16" fmla="*/ 0 h 830102"/>
                <a:gd name="connsiteX17" fmla="*/ 478362 w 505462"/>
                <a:gd name="connsiteY17" fmla="*/ 4441 h 830102"/>
                <a:gd name="connsiteX18" fmla="*/ 477679 w 505462"/>
                <a:gd name="connsiteY18" fmla="*/ 4783 h 830102"/>
                <a:gd name="connsiteX19" fmla="*/ 467886 w 505462"/>
                <a:gd name="connsiteY19" fmla="*/ 10476 h 830102"/>
                <a:gd name="connsiteX20" fmla="*/ 19358 w 505462"/>
                <a:gd name="connsiteY20" fmla="*/ 269413 h 830102"/>
                <a:gd name="connsiteX21" fmla="*/ 19244 w 505462"/>
                <a:gd name="connsiteY21" fmla="*/ 269413 h 830102"/>
                <a:gd name="connsiteX22" fmla="*/ 18788 w 505462"/>
                <a:gd name="connsiteY22" fmla="*/ 269641 h 830102"/>
                <a:gd name="connsiteX23" fmla="*/ 14348 w 505462"/>
                <a:gd name="connsiteY23" fmla="*/ 272260 h 830102"/>
                <a:gd name="connsiteX24" fmla="*/ 9565 w 505462"/>
                <a:gd name="connsiteY24" fmla="*/ 275221 h 830102"/>
                <a:gd name="connsiteX25" fmla="*/ 8882 w 505462"/>
                <a:gd name="connsiteY25" fmla="*/ 275562 h 830102"/>
                <a:gd name="connsiteX26" fmla="*/ 0 w 505462"/>
                <a:gd name="connsiteY26" fmla="*/ 281028 h 830102"/>
                <a:gd name="connsiteX27" fmla="*/ 8882 w 505462"/>
                <a:gd name="connsiteY27" fmla="*/ 286152 h 830102"/>
                <a:gd name="connsiteX28" fmla="*/ 9907 w 505462"/>
                <a:gd name="connsiteY28" fmla="*/ 286722 h 830102"/>
                <a:gd name="connsiteX29" fmla="*/ 9907 w 505462"/>
                <a:gd name="connsiteY29" fmla="*/ 823954 h 830102"/>
                <a:gd name="connsiteX30" fmla="*/ 13209 w 505462"/>
                <a:gd name="connsiteY30" fmla="*/ 826003 h 830102"/>
                <a:gd name="connsiteX31" fmla="*/ 13209 w 505462"/>
                <a:gd name="connsiteY31" fmla="*/ 826117 h 830102"/>
                <a:gd name="connsiteX32" fmla="*/ 16169 w 505462"/>
                <a:gd name="connsiteY32" fmla="*/ 827825 h 830102"/>
                <a:gd name="connsiteX33" fmla="*/ 19699 w 505462"/>
                <a:gd name="connsiteY33" fmla="*/ 830102 h 830102"/>
                <a:gd name="connsiteX34" fmla="*/ 19927 w 505462"/>
                <a:gd name="connsiteY34" fmla="*/ 829988 h 830102"/>
                <a:gd name="connsiteX35" fmla="*/ 20041 w 505462"/>
                <a:gd name="connsiteY35" fmla="*/ 829988 h 830102"/>
                <a:gd name="connsiteX36" fmla="*/ 23115 w 505462"/>
                <a:gd name="connsiteY36" fmla="*/ 828167 h 830102"/>
                <a:gd name="connsiteX37" fmla="*/ 26418 w 505462"/>
                <a:gd name="connsiteY37" fmla="*/ 826231 h 830102"/>
                <a:gd name="connsiteX38" fmla="*/ 28695 w 505462"/>
                <a:gd name="connsiteY38" fmla="*/ 824864 h 830102"/>
                <a:gd name="connsiteX39" fmla="*/ 29264 w 505462"/>
                <a:gd name="connsiteY39" fmla="*/ 824523 h 830102"/>
                <a:gd name="connsiteX40" fmla="*/ 29378 w 505462"/>
                <a:gd name="connsiteY40" fmla="*/ 824523 h 830102"/>
                <a:gd name="connsiteX41" fmla="*/ 29606 w 505462"/>
                <a:gd name="connsiteY41" fmla="*/ 824409 h 830102"/>
                <a:gd name="connsiteX42" fmla="*/ 29606 w 505462"/>
                <a:gd name="connsiteY42" fmla="*/ 824295 h 830102"/>
                <a:gd name="connsiteX43" fmla="*/ 36324 w 505462"/>
                <a:gd name="connsiteY43" fmla="*/ 820537 h 830102"/>
                <a:gd name="connsiteX44" fmla="*/ 46117 w 505462"/>
                <a:gd name="connsiteY44" fmla="*/ 814844 h 830102"/>
                <a:gd name="connsiteX45" fmla="*/ 491115 w 505462"/>
                <a:gd name="connsiteY45" fmla="*/ 557843 h 830102"/>
                <a:gd name="connsiteX46" fmla="*/ 494531 w 505462"/>
                <a:gd name="connsiteY46" fmla="*/ 555793 h 830102"/>
                <a:gd name="connsiteX47" fmla="*/ 504096 w 505462"/>
                <a:gd name="connsiteY47" fmla="*/ 549872 h 830102"/>
                <a:gd name="connsiteX48" fmla="*/ 505463 w 505462"/>
                <a:gd name="connsiteY48" fmla="*/ 549075 h 830102"/>
                <a:gd name="connsiteX49" fmla="*/ 495670 w 505462"/>
                <a:gd name="connsiteY49" fmla="*/ 543381 h 830102"/>
                <a:gd name="connsiteX50" fmla="*/ 495670 w 505462"/>
                <a:gd name="connsiteY50" fmla="*/ 11729 h 830102"/>
                <a:gd name="connsiteX51" fmla="*/ 495556 w 505462"/>
                <a:gd name="connsiteY51" fmla="*/ 6263 h 830102"/>
                <a:gd name="connsiteX52" fmla="*/ 485991 w 505462"/>
                <a:gd name="connsiteY52" fmla="*/ 0 h 830102"/>
                <a:gd name="connsiteX53" fmla="*/ 485991 w 505462"/>
                <a:gd name="connsiteY53" fmla="*/ 0 h 830102"/>
                <a:gd name="connsiteX54" fmla="*/ 30858 w 505462"/>
                <a:gd name="connsiteY54" fmla="*/ 285469 h 830102"/>
                <a:gd name="connsiteX55" fmla="*/ 39057 w 505462"/>
                <a:gd name="connsiteY55" fmla="*/ 280800 h 830102"/>
                <a:gd name="connsiteX56" fmla="*/ 162263 w 505462"/>
                <a:gd name="connsiteY56" fmla="*/ 209632 h 830102"/>
                <a:gd name="connsiteX57" fmla="*/ 475857 w 505462"/>
                <a:gd name="connsiteY57" fmla="*/ 28581 h 830102"/>
                <a:gd name="connsiteX58" fmla="*/ 475857 w 505462"/>
                <a:gd name="connsiteY58" fmla="*/ 543837 h 830102"/>
                <a:gd name="connsiteX59" fmla="*/ 29606 w 505462"/>
                <a:gd name="connsiteY59" fmla="*/ 801521 h 830102"/>
                <a:gd name="connsiteX60" fmla="*/ 29606 w 505462"/>
                <a:gd name="connsiteY60" fmla="*/ 286266 h 830102"/>
                <a:gd name="connsiteX61" fmla="*/ 29606 w 505462"/>
                <a:gd name="connsiteY61" fmla="*/ 286152 h 830102"/>
                <a:gd name="connsiteX62" fmla="*/ 30858 w 505462"/>
                <a:gd name="connsiteY62" fmla="*/ 285469 h 830102"/>
                <a:gd name="connsiteX63" fmla="*/ 30858 w 505462"/>
                <a:gd name="connsiteY63" fmla="*/ 285469 h 830102"/>
                <a:gd name="connsiteX64" fmla="*/ 30858 w 505462"/>
                <a:gd name="connsiteY64" fmla="*/ 285469 h 830102"/>
                <a:gd name="connsiteX65" fmla="*/ 30858 w 505462"/>
                <a:gd name="connsiteY65" fmla="*/ 285469 h 830102"/>
                <a:gd name="connsiteX66" fmla="*/ 30858 w 505462"/>
                <a:gd name="connsiteY66" fmla="*/ 285469 h 830102"/>
                <a:gd name="connsiteX67" fmla="*/ 30858 w 505462"/>
                <a:gd name="connsiteY67" fmla="*/ 285469 h 830102"/>
                <a:gd name="connsiteX68" fmla="*/ 30858 w 505462"/>
                <a:gd name="connsiteY68" fmla="*/ 285469 h 830102"/>
                <a:gd name="connsiteX69" fmla="*/ 30858 w 505462"/>
                <a:gd name="connsiteY69" fmla="*/ 285469 h 830102"/>
                <a:gd name="connsiteX70" fmla="*/ 30858 w 505462"/>
                <a:gd name="connsiteY70" fmla="*/ 285469 h 830102"/>
                <a:gd name="connsiteX71" fmla="*/ 29606 w 505462"/>
                <a:gd name="connsiteY71" fmla="*/ 286266 h 830102"/>
                <a:gd name="connsiteX72" fmla="*/ 30858 w 505462"/>
                <a:gd name="connsiteY72" fmla="*/ 285469 h 830102"/>
                <a:gd name="connsiteX73" fmla="*/ 30858 w 505462"/>
                <a:gd name="connsiteY73" fmla="*/ 285469 h 830102"/>
                <a:gd name="connsiteX74" fmla="*/ 30858 w 505462"/>
                <a:gd name="connsiteY74" fmla="*/ 285469 h 830102"/>
                <a:gd name="connsiteX75" fmla="*/ 30858 w 505462"/>
                <a:gd name="connsiteY75" fmla="*/ 285469 h 830102"/>
                <a:gd name="connsiteX76" fmla="*/ 30858 w 505462"/>
                <a:gd name="connsiteY76" fmla="*/ 285469 h 830102"/>
                <a:gd name="connsiteX77" fmla="*/ 30858 w 505462"/>
                <a:gd name="connsiteY77" fmla="*/ 285469 h 830102"/>
                <a:gd name="connsiteX78" fmla="*/ 29606 w 505462"/>
                <a:gd name="connsiteY78" fmla="*/ 286266 h 830102"/>
                <a:gd name="connsiteX79" fmla="*/ 29606 w 505462"/>
                <a:gd name="connsiteY79" fmla="*/ 286152 h 830102"/>
                <a:gd name="connsiteX80" fmla="*/ 29606 w 505462"/>
                <a:gd name="connsiteY80" fmla="*/ 286266 h 830102"/>
                <a:gd name="connsiteX81" fmla="*/ 30858 w 505462"/>
                <a:gd name="connsiteY81" fmla="*/ 285469 h 830102"/>
                <a:gd name="connsiteX82" fmla="*/ 30858 w 505462"/>
                <a:gd name="connsiteY82" fmla="*/ 285469 h 830102"/>
                <a:gd name="connsiteX83" fmla="*/ 30858 w 505462"/>
                <a:gd name="connsiteY83" fmla="*/ 285469 h 830102"/>
                <a:gd name="connsiteX84" fmla="*/ 30858 w 505462"/>
                <a:gd name="connsiteY84" fmla="*/ 285469 h 830102"/>
                <a:gd name="connsiteX85" fmla="*/ 30858 w 505462"/>
                <a:gd name="connsiteY85" fmla="*/ 285469 h 830102"/>
                <a:gd name="connsiteX86" fmla="*/ 30858 w 505462"/>
                <a:gd name="connsiteY86" fmla="*/ 285469 h 830102"/>
                <a:gd name="connsiteX87" fmla="*/ 29606 w 505462"/>
                <a:gd name="connsiteY87" fmla="*/ 286152 h 830102"/>
                <a:gd name="connsiteX88" fmla="*/ 30858 w 505462"/>
                <a:gd name="connsiteY88" fmla="*/ 285469 h 830102"/>
                <a:gd name="connsiteX89" fmla="*/ 30858 w 505462"/>
                <a:gd name="connsiteY89" fmla="*/ 285469 h 830102"/>
                <a:gd name="connsiteX90" fmla="*/ 30858 w 505462"/>
                <a:gd name="connsiteY90" fmla="*/ 285469 h 830102"/>
                <a:gd name="connsiteX91" fmla="*/ 29606 w 505462"/>
                <a:gd name="connsiteY91" fmla="*/ 286152 h 830102"/>
                <a:gd name="connsiteX92" fmla="*/ 29606 w 505462"/>
                <a:gd name="connsiteY92" fmla="*/ 286266 h 830102"/>
                <a:gd name="connsiteX93" fmla="*/ 30858 w 505462"/>
                <a:gd name="connsiteY93" fmla="*/ 285469 h 830102"/>
                <a:gd name="connsiteX94" fmla="*/ 30858 w 505462"/>
                <a:gd name="connsiteY94" fmla="*/ 285469 h 830102"/>
                <a:gd name="connsiteX95" fmla="*/ 29606 w 505462"/>
                <a:gd name="connsiteY95" fmla="*/ 286152 h 830102"/>
                <a:gd name="connsiteX96" fmla="*/ 29606 w 505462"/>
                <a:gd name="connsiteY96" fmla="*/ 286152 h 830102"/>
                <a:gd name="connsiteX97" fmla="*/ 29606 w 505462"/>
                <a:gd name="connsiteY97" fmla="*/ 286152 h 830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505462" h="830102">
                  <a:moveTo>
                    <a:pt x="484283" y="14120"/>
                  </a:moveTo>
                  <a:lnTo>
                    <a:pt x="484283" y="20838"/>
                  </a:lnTo>
                  <a:cubicBezTo>
                    <a:pt x="483486" y="19927"/>
                    <a:pt x="482575" y="19244"/>
                    <a:pt x="481550" y="18675"/>
                  </a:cubicBezTo>
                  <a:cubicBezTo>
                    <a:pt x="480526" y="18105"/>
                    <a:pt x="479501" y="17650"/>
                    <a:pt x="478476" y="17422"/>
                  </a:cubicBezTo>
                  <a:lnTo>
                    <a:pt x="483144" y="14689"/>
                  </a:lnTo>
                  <a:lnTo>
                    <a:pt x="483486" y="14462"/>
                  </a:lnTo>
                  <a:cubicBezTo>
                    <a:pt x="483714" y="14348"/>
                    <a:pt x="483942" y="14234"/>
                    <a:pt x="484169" y="14120"/>
                  </a:cubicBezTo>
                  <a:lnTo>
                    <a:pt x="484283" y="14120"/>
                  </a:lnTo>
                  <a:moveTo>
                    <a:pt x="21293" y="809264"/>
                  </a:moveTo>
                  <a:cubicBezTo>
                    <a:pt x="22091" y="810061"/>
                    <a:pt x="22888" y="810745"/>
                    <a:pt x="23912" y="811314"/>
                  </a:cubicBezTo>
                  <a:cubicBezTo>
                    <a:pt x="24937" y="811884"/>
                    <a:pt x="25962" y="812339"/>
                    <a:pt x="27101" y="812567"/>
                  </a:cubicBezTo>
                  <a:lnTo>
                    <a:pt x="24026" y="814274"/>
                  </a:lnTo>
                  <a:cubicBezTo>
                    <a:pt x="23685" y="814388"/>
                    <a:pt x="23457" y="814616"/>
                    <a:pt x="23229" y="814844"/>
                  </a:cubicBezTo>
                  <a:lnTo>
                    <a:pt x="22888" y="815072"/>
                  </a:lnTo>
                  <a:lnTo>
                    <a:pt x="21293" y="815983"/>
                  </a:lnTo>
                  <a:lnTo>
                    <a:pt x="21293" y="809264"/>
                  </a:lnTo>
                  <a:moveTo>
                    <a:pt x="485991" y="0"/>
                  </a:moveTo>
                  <a:lnTo>
                    <a:pt x="478362" y="4441"/>
                  </a:lnTo>
                  <a:lnTo>
                    <a:pt x="477679" y="4783"/>
                  </a:lnTo>
                  <a:lnTo>
                    <a:pt x="467886" y="10476"/>
                  </a:lnTo>
                  <a:lnTo>
                    <a:pt x="19358" y="269413"/>
                  </a:lnTo>
                  <a:lnTo>
                    <a:pt x="19244" y="269413"/>
                  </a:lnTo>
                  <a:lnTo>
                    <a:pt x="18788" y="269641"/>
                  </a:lnTo>
                  <a:lnTo>
                    <a:pt x="14348" y="272260"/>
                  </a:lnTo>
                  <a:lnTo>
                    <a:pt x="9565" y="275221"/>
                  </a:lnTo>
                  <a:lnTo>
                    <a:pt x="8882" y="275562"/>
                  </a:lnTo>
                  <a:lnTo>
                    <a:pt x="0" y="281028"/>
                  </a:lnTo>
                  <a:lnTo>
                    <a:pt x="8882" y="286152"/>
                  </a:lnTo>
                  <a:lnTo>
                    <a:pt x="9907" y="286722"/>
                  </a:lnTo>
                  <a:lnTo>
                    <a:pt x="9907" y="823954"/>
                  </a:lnTo>
                  <a:lnTo>
                    <a:pt x="13209" y="826003"/>
                  </a:lnTo>
                  <a:lnTo>
                    <a:pt x="13209" y="826117"/>
                  </a:lnTo>
                  <a:lnTo>
                    <a:pt x="16169" y="827825"/>
                  </a:lnTo>
                  <a:lnTo>
                    <a:pt x="19699" y="830102"/>
                  </a:lnTo>
                  <a:lnTo>
                    <a:pt x="19927" y="829988"/>
                  </a:lnTo>
                  <a:lnTo>
                    <a:pt x="20041" y="829988"/>
                  </a:lnTo>
                  <a:lnTo>
                    <a:pt x="23115" y="828167"/>
                  </a:lnTo>
                  <a:lnTo>
                    <a:pt x="26418" y="826231"/>
                  </a:lnTo>
                  <a:lnTo>
                    <a:pt x="28695" y="824864"/>
                  </a:lnTo>
                  <a:lnTo>
                    <a:pt x="29264" y="824523"/>
                  </a:lnTo>
                  <a:lnTo>
                    <a:pt x="29378" y="824523"/>
                  </a:lnTo>
                  <a:lnTo>
                    <a:pt x="29606" y="824409"/>
                  </a:lnTo>
                  <a:lnTo>
                    <a:pt x="29606" y="824295"/>
                  </a:lnTo>
                  <a:lnTo>
                    <a:pt x="36324" y="820537"/>
                  </a:lnTo>
                  <a:lnTo>
                    <a:pt x="46117" y="814844"/>
                  </a:lnTo>
                  <a:lnTo>
                    <a:pt x="491115" y="557843"/>
                  </a:lnTo>
                  <a:lnTo>
                    <a:pt x="494531" y="555793"/>
                  </a:lnTo>
                  <a:lnTo>
                    <a:pt x="504096" y="549872"/>
                  </a:lnTo>
                  <a:lnTo>
                    <a:pt x="505463" y="549075"/>
                  </a:lnTo>
                  <a:lnTo>
                    <a:pt x="495670" y="543381"/>
                  </a:lnTo>
                  <a:lnTo>
                    <a:pt x="495670" y="11729"/>
                  </a:lnTo>
                  <a:lnTo>
                    <a:pt x="495556" y="6263"/>
                  </a:lnTo>
                  <a:lnTo>
                    <a:pt x="485991" y="0"/>
                  </a:lnTo>
                  <a:lnTo>
                    <a:pt x="485991" y="0"/>
                  </a:lnTo>
                  <a:close/>
                  <a:moveTo>
                    <a:pt x="30858" y="285469"/>
                  </a:moveTo>
                  <a:lnTo>
                    <a:pt x="39057" y="280800"/>
                  </a:lnTo>
                  <a:lnTo>
                    <a:pt x="162263" y="209632"/>
                  </a:lnTo>
                  <a:lnTo>
                    <a:pt x="475857" y="28581"/>
                  </a:lnTo>
                  <a:lnTo>
                    <a:pt x="475857" y="543837"/>
                  </a:lnTo>
                  <a:lnTo>
                    <a:pt x="29606" y="801521"/>
                  </a:lnTo>
                  <a:lnTo>
                    <a:pt x="29606" y="286266"/>
                  </a:lnTo>
                  <a:lnTo>
                    <a:pt x="29606" y="286152"/>
                  </a:lnTo>
                  <a:lnTo>
                    <a:pt x="30858" y="285469"/>
                  </a:lnTo>
                  <a:lnTo>
                    <a:pt x="30858" y="285469"/>
                  </a:lnTo>
                  <a:close/>
                  <a:moveTo>
                    <a:pt x="30858" y="285469"/>
                  </a:moveTo>
                  <a:lnTo>
                    <a:pt x="30858" y="285469"/>
                  </a:lnTo>
                  <a:lnTo>
                    <a:pt x="30858" y="285469"/>
                  </a:lnTo>
                  <a:close/>
                  <a:moveTo>
                    <a:pt x="30858" y="285469"/>
                  </a:moveTo>
                  <a:lnTo>
                    <a:pt x="30858" y="285469"/>
                  </a:lnTo>
                  <a:lnTo>
                    <a:pt x="30858" y="285469"/>
                  </a:lnTo>
                  <a:close/>
                  <a:moveTo>
                    <a:pt x="30858" y="285469"/>
                  </a:moveTo>
                  <a:lnTo>
                    <a:pt x="29606" y="286266"/>
                  </a:lnTo>
                  <a:lnTo>
                    <a:pt x="30858" y="285469"/>
                  </a:lnTo>
                  <a:lnTo>
                    <a:pt x="30858" y="285469"/>
                  </a:lnTo>
                  <a:close/>
                  <a:moveTo>
                    <a:pt x="30858" y="285469"/>
                  </a:moveTo>
                  <a:lnTo>
                    <a:pt x="30858" y="285469"/>
                  </a:lnTo>
                  <a:lnTo>
                    <a:pt x="30858" y="285469"/>
                  </a:lnTo>
                  <a:close/>
                  <a:moveTo>
                    <a:pt x="30858" y="285469"/>
                  </a:moveTo>
                  <a:lnTo>
                    <a:pt x="29606" y="286266"/>
                  </a:lnTo>
                  <a:lnTo>
                    <a:pt x="29606" y="286152"/>
                  </a:lnTo>
                  <a:lnTo>
                    <a:pt x="29606" y="286266"/>
                  </a:lnTo>
                  <a:lnTo>
                    <a:pt x="30858" y="285469"/>
                  </a:lnTo>
                  <a:lnTo>
                    <a:pt x="30858" y="285469"/>
                  </a:lnTo>
                  <a:close/>
                  <a:moveTo>
                    <a:pt x="30858" y="285469"/>
                  </a:moveTo>
                  <a:lnTo>
                    <a:pt x="30858" y="285469"/>
                  </a:lnTo>
                  <a:lnTo>
                    <a:pt x="30858" y="285469"/>
                  </a:lnTo>
                  <a:close/>
                  <a:moveTo>
                    <a:pt x="30858" y="285469"/>
                  </a:moveTo>
                  <a:lnTo>
                    <a:pt x="29606" y="286152"/>
                  </a:lnTo>
                  <a:lnTo>
                    <a:pt x="30858" y="285469"/>
                  </a:lnTo>
                  <a:lnTo>
                    <a:pt x="30858" y="285469"/>
                  </a:lnTo>
                  <a:close/>
                  <a:moveTo>
                    <a:pt x="30858" y="285469"/>
                  </a:moveTo>
                  <a:lnTo>
                    <a:pt x="29606" y="286152"/>
                  </a:lnTo>
                  <a:lnTo>
                    <a:pt x="29606" y="286266"/>
                  </a:lnTo>
                  <a:lnTo>
                    <a:pt x="30858" y="285469"/>
                  </a:lnTo>
                  <a:lnTo>
                    <a:pt x="30858" y="285469"/>
                  </a:lnTo>
                  <a:close/>
                  <a:moveTo>
                    <a:pt x="29606" y="286152"/>
                  </a:moveTo>
                  <a:lnTo>
                    <a:pt x="29606" y="286152"/>
                  </a:lnTo>
                  <a:lnTo>
                    <a:pt x="29606" y="286152"/>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73" name="Freeform: Shape 982">
              <a:extLst>
                <a:ext uri="{FF2B5EF4-FFF2-40B4-BE49-F238E27FC236}">
                  <a16:creationId xmlns:a16="http://schemas.microsoft.com/office/drawing/2014/main" id="{CC512658-ECC2-D069-0A02-8741A1F11EF3}"/>
                </a:ext>
              </a:extLst>
            </p:cNvPr>
            <p:cNvSpPr/>
            <p:nvPr/>
          </p:nvSpPr>
          <p:spPr>
            <a:xfrm>
              <a:off x="20603223" y="3066702"/>
              <a:ext cx="1230" cy="3006"/>
            </a:xfrm>
            <a:custGeom>
              <a:avLst/>
              <a:gdLst>
                <a:gd name="connsiteX0" fmla="*/ 0 w 911"/>
                <a:gd name="connsiteY0" fmla="*/ 0 h 2505"/>
                <a:gd name="connsiteX1" fmla="*/ 0 w 911"/>
                <a:gd name="connsiteY1" fmla="*/ 2278 h 2505"/>
                <a:gd name="connsiteX2" fmla="*/ 456 w 911"/>
                <a:gd name="connsiteY2" fmla="*/ 2505 h 2505"/>
                <a:gd name="connsiteX3" fmla="*/ 911 w 911"/>
                <a:gd name="connsiteY3" fmla="*/ 2278 h 2505"/>
                <a:gd name="connsiteX4" fmla="*/ 911 w 911"/>
                <a:gd name="connsiteY4" fmla="*/ 569 h 2505"/>
                <a:gd name="connsiteX5" fmla="*/ 0 w 911"/>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505">
                  <a:moveTo>
                    <a:pt x="0" y="0"/>
                  </a:moveTo>
                  <a:lnTo>
                    <a:pt x="0" y="2278"/>
                  </a:lnTo>
                  <a:lnTo>
                    <a:pt x="456" y="2505"/>
                  </a:lnTo>
                  <a:lnTo>
                    <a:pt x="911" y="2278"/>
                  </a:lnTo>
                  <a:lnTo>
                    <a:pt x="911" y="569"/>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74" name="Freeform: Shape 983">
              <a:extLst>
                <a:ext uri="{FF2B5EF4-FFF2-40B4-BE49-F238E27FC236}">
                  <a16:creationId xmlns:a16="http://schemas.microsoft.com/office/drawing/2014/main" id="{5EA5E22E-CCFE-4DC8-A8C7-C4E4005AF6C0}"/>
                </a:ext>
              </a:extLst>
            </p:cNvPr>
            <p:cNvSpPr/>
            <p:nvPr/>
          </p:nvSpPr>
          <p:spPr>
            <a:xfrm>
              <a:off x="20589849" y="3046480"/>
              <a:ext cx="27977" cy="36482"/>
            </a:xfrm>
            <a:custGeom>
              <a:avLst/>
              <a:gdLst>
                <a:gd name="connsiteX0" fmla="*/ 0 w 20724"/>
                <a:gd name="connsiteY0" fmla="*/ 0 h 30402"/>
                <a:gd name="connsiteX1" fmla="*/ 0 w 20724"/>
                <a:gd name="connsiteY1" fmla="*/ 24823 h 30402"/>
                <a:gd name="connsiteX2" fmla="*/ 10931 w 20724"/>
                <a:gd name="connsiteY2" fmla="*/ 30403 h 30402"/>
                <a:gd name="connsiteX3" fmla="*/ 15714 w 20724"/>
                <a:gd name="connsiteY3" fmla="*/ 27670 h 30402"/>
                <a:gd name="connsiteX4" fmla="*/ 20724 w 20724"/>
                <a:gd name="connsiteY4" fmla="*/ 23229 h 30402"/>
                <a:gd name="connsiteX5" fmla="*/ 19813 w 20724"/>
                <a:gd name="connsiteY5" fmla="*/ 11045 h 30402"/>
                <a:gd name="connsiteX6" fmla="*/ 0 w 20724"/>
                <a:gd name="connsiteY6" fmla="*/ 0 h 30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30402">
                  <a:moveTo>
                    <a:pt x="0" y="0"/>
                  </a:moveTo>
                  <a:lnTo>
                    <a:pt x="0" y="24823"/>
                  </a:lnTo>
                  <a:lnTo>
                    <a:pt x="10931" y="30403"/>
                  </a:lnTo>
                  <a:lnTo>
                    <a:pt x="15714" y="27670"/>
                  </a:lnTo>
                  <a:lnTo>
                    <a:pt x="20724" y="23229"/>
                  </a:lnTo>
                  <a:lnTo>
                    <a:pt x="19813" y="11045"/>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76" name="Freeform: Shape 986">
              <a:extLst>
                <a:ext uri="{FF2B5EF4-FFF2-40B4-BE49-F238E27FC236}">
                  <a16:creationId xmlns:a16="http://schemas.microsoft.com/office/drawing/2014/main" id="{6E633B00-248A-D7B4-9018-754E36514548}"/>
                </a:ext>
              </a:extLst>
            </p:cNvPr>
            <p:cNvSpPr/>
            <p:nvPr/>
          </p:nvSpPr>
          <p:spPr>
            <a:xfrm>
              <a:off x="20589849" y="2408771"/>
              <a:ext cx="27977" cy="678839"/>
            </a:xfrm>
            <a:custGeom>
              <a:avLst/>
              <a:gdLst>
                <a:gd name="connsiteX0" fmla="*/ 9907 w 20724"/>
                <a:gd name="connsiteY0" fmla="*/ 0 h 565699"/>
                <a:gd name="connsiteX1" fmla="*/ 0 w 20724"/>
                <a:gd name="connsiteY1" fmla="*/ 5693 h 565699"/>
                <a:gd name="connsiteX2" fmla="*/ 0 w 20724"/>
                <a:gd name="connsiteY2" fmla="*/ 554084 h 565699"/>
                <a:gd name="connsiteX3" fmla="*/ 20724 w 20724"/>
                <a:gd name="connsiteY3" fmla="*/ 565699 h 565699"/>
                <a:gd name="connsiteX4" fmla="*/ 20724 w 20724"/>
                <a:gd name="connsiteY4" fmla="*/ 11500 h 565699"/>
                <a:gd name="connsiteX5" fmla="*/ 20269 w 20724"/>
                <a:gd name="connsiteY5" fmla="*/ 5465 h 565699"/>
                <a:gd name="connsiteX6" fmla="*/ 9907 w 20724"/>
                <a:gd name="connsiteY6" fmla="*/ 0 h 565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565699">
                  <a:moveTo>
                    <a:pt x="9907" y="0"/>
                  </a:moveTo>
                  <a:lnTo>
                    <a:pt x="0" y="5693"/>
                  </a:lnTo>
                  <a:lnTo>
                    <a:pt x="0" y="554084"/>
                  </a:lnTo>
                  <a:lnTo>
                    <a:pt x="20724" y="565699"/>
                  </a:lnTo>
                  <a:lnTo>
                    <a:pt x="20724" y="11500"/>
                  </a:lnTo>
                  <a:lnTo>
                    <a:pt x="20269" y="5465"/>
                  </a:lnTo>
                  <a:lnTo>
                    <a:pt x="9907"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97" name="Freeform: Shape 1021">
              <a:extLst>
                <a:ext uri="{FF2B5EF4-FFF2-40B4-BE49-F238E27FC236}">
                  <a16:creationId xmlns:a16="http://schemas.microsoft.com/office/drawing/2014/main" id="{5C35B75A-B719-2F1A-710B-098C9DCF1C15}"/>
                </a:ext>
              </a:extLst>
            </p:cNvPr>
            <p:cNvSpPr/>
            <p:nvPr/>
          </p:nvSpPr>
          <p:spPr>
            <a:xfrm>
              <a:off x="22551043" y="1773793"/>
              <a:ext cx="1259141" cy="648367"/>
            </a:xfrm>
            <a:custGeom>
              <a:avLst/>
              <a:gdLst>
                <a:gd name="connsiteX0" fmla="*/ 466405 w 932697"/>
                <a:gd name="connsiteY0" fmla="*/ 13209 h 540306"/>
                <a:gd name="connsiteX1" fmla="*/ 911290 w 932697"/>
                <a:gd name="connsiteY1" fmla="*/ 270097 h 540306"/>
                <a:gd name="connsiteX2" fmla="*/ 465836 w 932697"/>
                <a:gd name="connsiteY2" fmla="*/ 527211 h 540306"/>
                <a:gd name="connsiteX3" fmla="*/ 20951 w 932697"/>
                <a:gd name="connsiteY3" fmla="*/ 270438 h 540306"/>
                <a:gd name="connsiteX4" fmla="*/ 466405 w 932697"/>
                <a:gd name="connsiteY4" fmla="*/ 13209 h 540306"/>
                <a:gd name="connsiteX5" fmla="*/ 466405 w 932697"/>
                <a:gd name="connsiteY5" fmla="*/ 0 h 540306"/>
                <a:gd name="connsiteX6" fmla="*/ 0 w 932697"/>
                <a:gd name="connsiteY6" fmla="*/ 269300 h 540306"/>
                <a:gd name="connsiteX7" fmla="*/ 455 w 932697"/>
                <a:gd name="connsiteY7" fmla="*/ 269527 h 540306"/>
                <a:gd name="connsiteX8" fmla="*/ 455 w 932697"/>
                <a:gd name="connsiteY8" fmla="*/ 271690 h 540306"/>
                <a:gd name="connsiteX9" fmla="*/ 465722 w 932697"/>
                <a:gd name="connsiteY9" fmla="*/ 540307 h 540306"/>
                <a:gd name="connsiteX10" fmla="*/ 932128 w 932697"/>
                <a:gd name="connsiteY10" fmla="*/ 271121 h 540306"/>
                <a:gd name="connsiteX11" fmla="*/ 932242 w 932697"/>
                <a:gd name="connsiteY11" fmla="*/ 271235 h 540306"/>
                <a:gd name="connsiteX12" fmla="*/ 932242 w 932697"/>
                <a:gd name="connsiteY12" fmla="*/ 269527 h 540306"/>
                <a:gd name="connsiteX13" fmla="*/ 932697 w 932697"/>
                <a:gd name="connsiteY13" fmla="*/ 269300 h 540306"/>
                <a:gd name="connsiteX14" fmla="*/ 466405 w 932697"/>
                <a:gd name="connsiteY14" fmla="*/ 0 h 540306"/>
                <a:gd name="connsiteX15" fmla="*/ 466405 w 932697"/>
                <a:gd name="connsiteY15" fmla="*/ 0 h 54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2697" h="540306">
                  <a:moveTo>
                    <a:pt x="466405" y="13209"/>
                  </a:moveTo>
                  <a:lnTo>
                    <a:pt x="911290" y="270097"/>
                  </a:lnTo>
                  <a:lnTo>
                    <a:pt x="465836" y="527211"/>
                  </a:lnTo>
                  <a:lnTo>
                    <a:pt x="20951" y="270438"/>
                  </a:lnTo>
                  <a:lnTo>
                    <a:pt x="466405" y="13209"/>
                  </a:lnTo>
                  <a:moveTo>
                    <a:pt x="466405" y="0"/>
                  </a:moveTo>
                  <a:lnTo>
                    <a:pt x="0" y="269300"/>
                  </a:lnTo>
                  <a:lnTo>
                    <a:pt x="455" y="269527"/>
                  </a:lnTo>
                  <a:lnTo>
                    <a:pt x="455" y="271690"/>
                  </a:lnTo>
                  <a:lnTo>
                    <a:pt x="465722" y="540307"/>
                  </a:lnTo>
                  <a:lnTo>
                    <a:pt x="932128" y="271121"/>
                  </a:lnTo>
                  <a:lnTo>
                    <a:pt x="932242" y="271235"/>
                  </a:lnTo>
                  <a:lnTo>
                    <a:pt x="932242" y="269527"/>
                  </a:lnTo>
                  <a:lnTo>
                    <a:pt x="932697" y="269300"/>
                  </a:lnTo>
                  <a:lnTo>
                    <a:pt x="466405" y="0"/>
                  </a:lnTo>
                  <a:lnTo>
                    <a:pt x="46640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98" name="Freeform: Shape 1022">
              <a:extLst>
                <a:ext uri="{FF2B5EF4-FFF2-40B4-BE49-F238E27FC236}">
                  <a16:creationId xmlns:a16="http://schemas.microsoft.com/office/drawing/2014/main" id="{AC874703-17F6-D5EB-E69A-9F4693D7532D}"/>
                </a:ext>
              </a:extLst>
            </p:cNvPr>
            <p:cNvSpPr/>
            <p:nvPr/>
          </p:nvSpPr>
          <p:spPr>
            <a:xfrm>
              <a:off x="22524448" y="1760129"/>
              <a:ext cx="1313099" cy="675833"/>
            </a:xfrm>
            <a:custGeom>
              <a:avLst/>
              <a:gdLst>
                <a:gd name="connsiteX0" fmla="*/ 944768 w 972666"/>
                <a:gd name="connsiteY0" fmla="*/ 277954 h 563194"/>
                <a:gd name="connsiteX1" fmla="*/ 951259 w 972666"/>
                <a:gd name="connsiteY1" fmla="*/ 281711 h 563194"/>
                <a:gd name="connsiteX2" fmla="*/ 951600 w 972666"/>
                <a:gd name="connsiteY2" fmla="*/ 281939 h 563194"/>
                <a:gd name="connsiteX3" fmla="*/ 951259 w 972666"/>
                <a:gd name="connsiteY3" fmla="*/ 282622 h 563194"/>
                <a:gd name="connsiteX4" fmla="*/ 946248 w 972666"/>
                <a:gd name="connsiteY4" fmla="*/ 284102 h 563194"/>
                <a:gd name="connsiteX5" fmla="*/ 944768 w 972666"/>
                <a:gd name="connsiteY5" fmla="*/ 285013 h 563194"/>
                <a:gd name="connsiteX6" fmla="*/ 945337 w 972666"/>
                <a:gd name="connsiteY6" fmla="*/ 281484 h 563194"/>
                <a:gd name="connsiteX7" fmla="*/ 944768 w 972666"/>
                <a:gd name="connsiteY7" fmla="*/ 277954 h 563194"/>
                <a:gd name="connsiteX8" fmla="*/ 26646 w 972666"/>
                <a:gd name="connsiteY8" fmla="*/ 278295 h 563194"/>
                <a:gd name="connsiteX9" fmla="*/ 26190 w 972666"/>
                <a:gd name="connsiteY9" fmla="*/ 281711 h 563194"/>
                <a:gd name="connsiteX10" fmla="*/ 26760 w 972666"/>
                <a:gd name="connsiteY10" fmla="*/ 285127 h 563194"/>
                <a:gd name="connsiteX11" fmla="*/ 25962 w 972666"/>
                <a:gd name="connsiteY11" fmla="*/ 284671 h 563194"/>
                <a:gd name="connsiteX12" fmla="*/ 24027 w 972666"/>
                <a:gd name="connsiteY12" fmla="*/ 283533 h 563194"/>
                <a:gd name="connsiteX13" fmla="*/ 23344 w 972666"/>
                <a:gd name="connsiteY13" fmla="*/ 283191 h 563194"/>
                <a:gd name="connsiteX14" fmla="*/ 22888 w 972666"/>
                <a:gd name="connsiteY14" fmla="*/ 282963 h 563194"/>
                <a:gd name="connsiteX15" fmla="*/ 20952 w 972666"/>
                <a:gd name="connsiteY15" fmla="*/ 281825 h 563194"/>
                <a:gd name="connsiteX16" fmla="*/ 20838 w 972666"/>
                <a:gd name="connsiteY16" fmla="*/ 281825 h 563194"/>
                <a:gd name="connsiteX17" fmla="*/ 22774 w 972666"/>
                <a:gd name="connsiteY17" fmla="*/ 280686 h 563194"/>
                <a:gd name="connsiteX18" fmla="*/ 23344 w 972666"/>
                <a:gd name="connsiteY18" fmla="*/ 280458 h 563194"/>
                <a:gd name="connsiteX19" fmla="*/ 23913 w 972666"/>
                <a:gd name="connsiteY19" fmla="*/ 280116 h 563194"/>
                <a:gd name="connsiteX20" fmla="*/ 26646 w 972666"/>
                <a:gd name="connsiteY20" fmla="*/ 278295 h 563194"/>
                <a:gd name="connsiteX21" fmla="*/ 486105 w 972666"/>
                <a:gd name="connsiteY21" fmla="*/ 0 h 563194"/>
                <a:gd name="connsiteX22" fmla="*/ 484283 w 972666"/>
                <a:gd name="connsiteY22" fmla="*/ 1025 h 563194"/>
                <a:gd name="connsiteX23" fmla="*/ 482575 w 972666"/>
                <a:gd name="connsiteY23" fmla="*/ 2050 h 563194"/>
                <a:gd name="connsiteX24" fmla="*/ 474377 w 972666"/>
                <a:gd name="connsiteY24" fmla="*/ 6719 h 563194"/>
                <a:gd name="connsiteX25" fmla="*/ 18219 w 972666"/>
                <a:gd name="connsiteY25" fmla="*/ 270097 h 563194"/>
                <a:gd name="connsiteX26" fmla="*/ 17308 w 972666"/>
                <a:gd name="connsiteY26" fmla="*/ 270552 h 563194"/>
                <a:gd name="connsiteX27" fmla="*/ 14803 w 972666"/>
                <a:gd name="connsiteY27" fmla="*/ 272032 h 563194"/>
                <a:gd name="connsiteX28" fmla="*/ 11843 w 972666"/>
                <a:gd name="connsiteY28" fmla="*/ 273854 h 563194"/>
                <a:gd name="connsiteX29" fmla="*/ 10248 w 972666"/>
                <a:gd name="connsiteY29" fmla="*/ 274879 h 563194"/>
                <a:gd name="connsiteX30" fmla="*/ 8313 w 972666"/>
                <a:gd name="connsiteY30" fmla="*/ 276017 h 563194"/>
                <a:gd name="connsiteX31" fmla="*/ 7402 w 972666"/>
                <a:gd name="connsiteY31" fmla="*/ 276587 h 563194"/>
                <a:gd name="connsiteX32" fmla="*/ 2278 w 972666"/>
                <a:gd name="connsiteY32" fmla="*/ 279775 h 563194"/>
                <a:gd name="connsiteX33" fmla="*/ 0 w 972666"/>
                <a:gd name="connsiteY33" fmla="*/ 281142 h 563194"/>
                <a:gd name="connsiteX34" fmla="*/ 10248 w 972666"/>
                <a:gd name="connsiteY34" fmla="*/ 286721 h 563194"/>
                <a:gd name="connsiteX35" fmla="*/ 10248 w 972666"/>
                <a:gd name="connsiteY35" fmla="*/ 288771 h 563194"/>
                <a:gd name="connsiteX36" fmla="*/ 14462 w 972666"/>
                <a:gd name="connsiteY36" fmla="*/ 291162 h 563194"/>
                <a:gd name="connsiteX37" fmla="*/ 15259 w 972666"/>
                <a:gd name="connsiteY37" fmla="*/ 291617 h 563194"/>
                <a:gd name="connsiteX38" fmla="*/ 17308 w 972666"/>
                <a:gd name="connsiteY38" fmla="*/ 292870 h 563194"/>
                <a:gd name="connsiteX39" fmla="*/ 18219 w 972666"/>
                <a:gd name="connsiteY39" fmla="*/ 293326 h 563194"/>
                <a:gd name="connsiteX40" fmla="*/ 20155 w 972666"/>
                <a:gd name="connsiteY40" fmla="*/ 294464 h 563194"/>
                <a:gd name="connsiteX41" fmla="*/ 30061 w 972666"/>
                <a:gd name="connsiteY41" fmla="*/ 300271 h 563194"/>
                <a:gd name="connsiteX42" fmla="*/ 178319 w 972666"/>
                <a:gd name="connsiteY42" fmla="*/ 385901 h 563194"/>
                <a:gd name="connsiteX43" fmla="*/ 466065 w 972666"/>
                <a:gd name="connsiteY43" fmla="*/ 552035 h 563194"/>
                <a:gd name="connsiteX44" fmla="*/ 466178 w 972666"/>
                <a:gd name="connsiteY44" fmla="*/ 552035 h 563194"/>
                <a:gd name="connsiteX45" fmla="*/ 473352 w 972666"/>
                <a:gd name="connsiteY45" fmla="*/ 556248 h 563194"/>
                <a:gd name="connsiteX46" fmla="*/ 475174 w 972666"/>
                <a:gd name="connsiteY46" fmla="*/ 557273 h 563194"/>
                <a:gd name="connsiteX47" fmla="*/ 476085 w 972666"/>
                <a:gd name="connsiteY47" fmla="*/ 557728 h 563194"/>
                <a:gd name="connsiteX48" fmla="*/ 476085 w 972666"/>
                <a:gd name="connsiteY48" fmla="*/ 557842 h 563194"/>
                <a:gd name="connsiteX49" fmla="*/ 485081 w 972666"/>
                <a:gd name="connsiteY49" fmla="*/ 562966 h 563194"/>
                <a:gd name="connsiteX50" fmla="*/ 485422 w 972666"/>
                <a:gd name="connsiteY50" fmla="*/ 563194 h 563194"/>
                <a:gd name="connsiteX51" fmla="*/ 485992 w 972666"/>
                <a:gd name="connsiteY51" fmla="*/ 562852 h 563194"/>
                <a:gd name="connsiteX52" fmla="*/ 494873 w 972666"/>
                <a:gd name="connsiteY52" fmla="*/ 557728 h 563194"/>
                <a:gd name="connsiteX53" fmla="*/ 495784 w 972666"/>
                <a:gd name="connsiteY53" fmla="*/ 557159 h 563194"/>
                <a:gd name="connsiteX54" fmla="*/ 505122 w 972666"/>
                <a:gd name="connsiteY54" fmla="*/ 551694 h 563194"/>
                <a:gd name="connsiteX55" fmla="*/ 942149 w 972666"/>
                <a:gd name="connsiteY55" fmla="*/ 299588 h 563194"/>
                <a:gd name="connsiteX56" fmla="*/ 942149 w 972666"/>
                <a:gd name="connsiteY56" fmla="*/ 299474 h 563194"/>
                <a:gd name="connsiteX57" fmla="*/ 951942 w 972666"/>
                <a:gd name="connsiteY57" fmla="*/ 293895 h 563194"/>
                <a:gd name="connsiteX58" fmla="*/ 961051 w 972666"/>
                <a:gd name="connsiteY58" fmla="*/ 298905 h 563194"/>
                <a:gd name="connsiteX59" fmla="*/ 961848 w 972666"/>
                <a:gd name="connsiteY59" fmla="*/ 299360 h 563194"/>
                <a:gd name="connsiteX60" fmla="*/ 961848 w 972666"/>
                <a:gd name="connsiteY60" fmla="*/ 286721 h 563194"/>
                <a:gd name="connsiteX61" fmla="*/ 967200 w 972666"/>
                <a:gd name="connsiteY61" fmla="*/ 283874 h 563194"/>
                <a:gd name="connsiteX62" fmla="*/ 967656 w 972666"/>
                <a:gd name="connsiteY62" fmla="*/ 283533 h 563194"/>
                <a:gd name="connsiteX63" fmla="*/ 968111 w 972666"/>
                <a:gd name="connsiteY63" fmla="*/ 283305 h 563194"/>
                <a:gd name="connsiteX64" fmla="*/ 970844 w 972666"/>
                <a:gd name="connsiteY64" fmla="*/ 281939 h 563194"/>
                <a:gd name="connsiteX65" fmla="*/ 972666 w 972666"/>
                <a:gd name="connsiteY65" fmla="*/ 280914 h 563194"/>
                <a:gd name="connsiteX66" fmla="*/ 971072 w 972666"/>
                <a:gd name="connsiteY66" fmla="*/ 280003 h 563194"/>
                <a:gd name="connsiteX67" fmla="*/ 968111 w 972666"/>
                <a:gd name="connsiteY67" fmla="*/ 278295 h 563194"/>
                <a:gd name="connsiteX68" fmla="*/ 967542 w 972666"/>
                <a:gd name="connsiteY68" fmla="*/ 277954 h 563194"/>
                <a:gd name="connsiteX69" fmla="*/ 967314 w 972666"/>
                <a:gd name="connsiteY69" fmla="*/ 277840 h 563194"/>
                <a:gd name="connsiteX70" fmla="*/ 967200 w 972666"/>
                <a:gd name="connsiteY70" fmla="*/ 277726 h 563194"/>
                <a:gd name="connsiteX71" fmla="*/ 961279 w 972666"/>
                <a:gd name="connsiteY71" fmla="*/ 274310 h 563194"/>
                <a:gd name="connsiteX72" fmla="*/ 961051 w 972666"/>
                <a:gd name="connsiteY72" fmla="*/ 274196 h 563194"/>
                <a:gd name="connsiteX73" fmla="*/ 958205 w 972666"/>
                <a:gd name="connsiteY73" fmla="*/ 272601 h 563194"/>
                <a:gd name="connsiteX74" fmla="*/ 957293 w 972666"/>
                <a:gd name="connsiteY74" fmla="*/ 272032 h 563194"/>
                <a:gd name="connsiteX75" fmla="*/ 948298 w 972666"/>
                <a:gd name="connsiteY75" fmla="*/ 266794 h 563194"/>
                <a:gd name="connsiteX76" fmla="*/ 947387 w 972666"/>
                <a:gd name="connsiteY76" fmla="*/ 266339 h 563194"/>
                <a:gd name="connsiteX77" fmla="*/ 492482 w 972666"/>
                <a:gd name="connsiteY77" fmla="*/ 3644 h 563194"/>
                <a:gd name="connsiteX78" fmla="*/ 486105 w 972666"/>
                <a:gd name="connsiteY78" fmla="*/ 0 h 563194"/>
                <a:gd name="connsiteX79" fmla="*/ 486105 w 972666"/>
                <a:gd name="connsiteY79" fmla="*/ 0 h 563194"/>
                <a:gd name="connsiteX80" fmla="*/ 485422 w 972666"/>
                <a:gd name="connsiteY80" fmla="*/ 540307 h 563194"/>
                <a:gd name="connsiteX81" fmla="*/ 37577 w 972666"/>
                <a:gd name="connsiteY81" fmla="*/ 281711 h 563194"/>
                <a:gd name="connsiteX82" fmla="*/ 486105 w 972666"/>
                <a:gd name="connsiteY82" fmla="*/ 22774 h 563194"/>
                <a:gd name="connsiteX83" fmla="*/ 933950 w 972666"/>
                <a:gd name="connsiteY83" fmla="*/ 281370 h 563194"/>
                <a:gd name="connsiteX84" fmla="*/ 485422 w 972666"/>
                <a:gd name="connsiteY84" fmla="*/ 540307 h 563194"/>
                <a:gd name="connsiteX85" fmla="*/ 485422 w 972666"/>
                <a:gd name="connsiteY85" fmla="*/ 540307 h 563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Lst>
              <a:rect l="l" t="t" r="r" b="b"/>
              <a:pathLst>
                <a:path w="972666" h="563194">
                  <a:moveTo>
                    <a:pt x="944768" y="277954"/>
                  </a:moveTo>
                  <a:lnTo>
                    <a:pt x="951259" y="281711"/>
                  </a:lnTo>
                  <a:lnTo>
                    <a:pt x="951600" y="281939"/>
                  </a:lnTo>
                  <a:cubicBezTo>
                    <a:pt x="951487" y="282167"/>
                    <a:pt x="951373" y="282394"/>
                    <a:pt x="951259" y="282622"/>
                  </a:cubicBezTo>
                  <a:cubicBezTo>
                    <a:pt x="949550" y="282736"/>
                    <a:pt x="947843" y="283191"/>
                    <a:pt x="946248" y="284102"/>
                  </a:cubicBezTo>
                  <a:lnTo>
                    <a:pt x="944768" y="285013"/>
                  </a:lnTo>
                  <a:cubicBezTo>
                    <a:pt x="945109" y="283874"/>
                    <a:pt x="945337" y="282736"/>
                    <a:pt x="945337" y="281484"/>
                  </a:cubicBezTo>
                  <a:cubicBezTo>
                    <a:pt x="945337" y="280230"/>
                    <a:pt x="945109" y="278978"/>
                    <a:pt x="944768" y="277954"/>
                  </a:cubicBezTo>
                  <a:moveTo>
                    <a:pt x="26646" y="278295"/>
                  </a:moveTo>
                  <a:cubicBezTo>
                    <a:pt x="26304" y="279320"/>
                    <a:pt x="26190" y="280458"/>
                    <a:pt x="26190" y="281711"/>
                  </a:cubicBezTo>
                  <a:cubicBezTo>
                    <a:pt x="26190" y="282850"/>
                    <a:pt x="26418" y="283988"/>
                    <a:pt x="26760" y="285127"/>
                  </a:cubicBezTo>
                  <a:lnTo>
                    <a:pt x="25962" y="284671"/>
                  </a:lnTo>
                  <a:lnTo>
                    <a:pt x="24027" y="283533"/>
                  </a:lnTo>
                  <a:cubicBezTo>
                    <a:pt x="23799" y="283419"/>
                    <a:pt x="23571" y="283305"/>
                    <a:pt x="23344" y="283191"/>
                  </a:cubicBezTo>
                  <a:lnTo>
                    <a:pt x="22888" y="282963"/>
                  </a:lnTo>
                  <a:lnTo>
                    <a:pt x="20952" y="281825"/>
                  </a:lnTo>
                  <a:lnTo>
                    <a:pt x="20838" y="281825"/>
                  </a:lnTo>
                  <a:lnTo>
                    <a:pt x="22774" y="280686"/>
                  </a:lnTo>
                  <a:lnTo>
                    <a:pt x="23344" y="280458"/>
                  </a:lnTo>
                  <a:cubicBezTo>
                    <a:pt x="23571" y="280344"/>
                    <a:pt x="23799" y="280230"/>
                    <a:pt x="23913" y="280116"/>
                  </a:cubicBezTo>
                  <a:lnTo>
                    <a:pt x="26646" y="278295"/>
                  </a:lnTo>
                  <a:moveTo>
                    <a:pt x="486105" y="0"/>
                  </a:moveTo>
                  <a:lnTo>
                    <a:pt x="484283" y="1025"/>
                  </a:lnTo>
                  <a:lnTo>
                    <a:pt x="482575" y="2050"/>
                  </a:lnTo>
                  <a:lnTo>
                    <a:pt x="474377" y="6719"/>
                  </a:lnTo>
                  <a:lnTo>
                    <a:pt x="18219" y="270097"/>
                  </a:lnTo>
                  <a:lnTo>
                    <a:pt x="17308" y="270552"/>
                  </a:lnTo>
                  <a:lnTo>
                    <a:pt x="14803" y="272032"/>
                  </a:lnTo>
                  <a:lnTo>
                    <a:pt x="11843" y="273854"/>
                  </a:lnTo>
                  <a:lnTo>
                    <a:pt x="10248" y="274879"/>
                  </a:lnTo>
                  <a:lnTo>
                    <a:pt x="8313" y="276017"/>
                  </a:lnTo>
                  <a:lnTo>
                    <a:pt x="7402" y="276587"/>
                  </a:lnTo>
                  <a:lnTo>
                    <a:pt x="2278" y="279775"/>
                  </a:lnTo>
                  <a:lnTo>
                    <a:pt x="0" y="281142"/>
                  </a:lnTo>
                  <a:lnTo>
                    <a:pt x="10248" y="286721"/>
                  </a:lnTo>
                  <a:lnTo>
                    <a:pt x="10248" y="288771"/>
                  </a:lnTo>
                  <a:lnTo>
                    <a:pt x="14462" y="291162"/>
                  </a:lnTo>
                  <a:lnTo>
                    <a:pt x="15259" y="291617"/>
                  </a:lnTo>
                  <a:lnTo>
                    <a:pt x="17308" y="292870"/>
                  </a:lnTo>
                  <a:lnTo>
                    <a:pt x="18219" y="293326"/>
                  </a:lnTo>
                  <a:lnTo>
                    <a:pt x="20155" y="294464"/>
                  </a:lnTo>
                  <a:lnTo>
                    <a:pt x="30061" y="300271"/>
                  </a:lnTo>
                  <a:lnTo>
                    <a:pt x="178319" y="385901"/>
                  </a:lnTo>
                  <a:lnTo>
                    <a:pt x="466065" y="552035"/>
                  </a:lnTo>
                  <a:lnTo>
                    <a:pt x="466178" y="552035"/>
                  </a:lnTo>
                  <a:lnTo>
                    <a:pt x="473352" y="556248"/>
                  </a:lnTo>
                  <a:lnTo>
                    <a:pt x="475174" y="557273"/>
                  </a:lnTo>
                  <a:lnTo>
                    <a:pt x="476085" y="557728"/>
                  </a:lnTo>
                  <a:lnTo>
                    <a:pt x="476085" y="557842"/>
                  </a:lnTo>
                  <a:lnTo>
                    <a:pt x="485081" y="562966"/>
                  </a:lnTo>
                  <a:lnTo>
                    <a:pt x="485422" y="563194"/>
                  </a:lnTo>
                  <a:lnTo>
                    <a:pt x="485992" y="562852"/>
                  </a:lnTo>
                  <a:lnTo>
                    <a:pt x="494873" y="557728"/>
                  </a:lnTo>
                  <a:lnTo>
                    <a:pt x="495784" y="557159"/>
                  </a:lnTo>
                  <a:lnTo>
                    <a:pt x="505122" y="551694"/>
                  </a:lnTo>
                  <a:lnTo>
                    <a:pt x="942149" y="299588"/>
                  </a:lnTo>
                  <a:lnTo>
                    <a:pt x="942149" y="299474"/>
                  </a:lnTo>
                  <a:lnTo>
                    <a:pt x="951942" y="293895"/>
                  </a:lnTo>
                  <a:lnTo>
                    <a:pt x="961051" y="298905"/>
                  </a:lnTo>
                  <a:lnTo>
                    <a:pt x="961848" y="299360"/>
                  </a:lnTo>
                  <a:lnTo>
                    <a:pt x="961848" y="286721"/>
                  </a:lnTo>
                  <a:lnTo>
                    <a:pt x="967200" y="283874"/>
                  </a:lnTo>
                  <a:lnTo>
                    <a:pt x="967656" y="283533"/>
                  </a:lnTo>
                  <a:lnTo>
                    <a:pt x="968111" y="283305"/>
                  </a:lnTo>
                  <a:lnTo>
                    <a:pt x="970844" y="281939"/>
                  </a:lnTo>
                  <a:lnTo>
                    <a:pt x="972666" y="280914"/>
                  </a:lnTo>
                  <a:lnTo>
                    <a:pt x="971072" y="280003"/>
                  </a:lnTo>
                  <a:lnTo>
                    <a:pt x="968111" y="278295"/>
                  </a:lnTo>
                  <a:lnTo>
                    <a:pt x="967542" y="277954"/>
                  </a:lnTo>
                  <a:lnTo>
                    <a:pt x="967314" y="277840"/>
                  </a:lnTo>
                  <a:lnTo>
                    <a:pt x="967200" y="277726"/>
                  </a:lnTo>
                  <a:lnTo>
                    <a:pt x="961279" y="274310"/>
                  </a:lnTo>
                  <a:lnTo>
                    <a:pt x="961051" y="274196"/>
                  </a:lnTo>
                  <a:lnTo>
                    <a:pt x="958205" y="272601"/>
                  </a:lnTo>
                  <a:lnTo>
                    <a:pt x="957293" y="272032"/>
                  </a:lnTo>
                  <a:lnTo>
                    <a:pt x="948298" y="266794"/>
                  </a:lnTo>
                  <a:lnTo>
                    <a:pt x="947387" y="266339"/>
                  </a:lnTo>
                  <a:lnTo>
                    <a:pt x="492482" y="3644"/>
                  </a:lnTo>
                  <a:lnTo>
                    <a:pt x="486105" y="0"/>
                  </a:lnTo>
                  <a:lnTo>
                    <a:pt x="486105" y="0"/>
                  </a:lnTo>
                  <a:close/>
                  <a:moveTo>
                    <a:pt x="485422" y="540307"/>
                  </a:moveTo>
                  <a:lnTo>
                    <a:pt x="37577" y="281711"/>
                  </a:lnTo>
                  <a:lnTo>
                    <a:pt x="486105" y="22774"/>
                  </a:lnTo>
                  <a:lnTo>
                    <a:pt x="933950" y="281370"/>
                  </a:lnTo>
                  <a:lnTo>
                    <a:pt x="485422" y="540307"/>
                  </a:lnTo>
                  <a:lnTo>
                    <a:pt x="485422" y="540307"/>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899" name="Freeform: Shape 1024">
              <a:extLst>
                <a:ext uri="{FF2B5EF4-FFF2-40B4-BE49-F238E27FC236}">
                  <a16:creationId xmlns:a16="http://schemas.microsoft.com/office/drawing/2014/main" id="{25153728-2788-E96F-B985-108652CBD808}"/>
                </a:ext>
              </a:extLst>
            </p:cNvPr>
            <p:cNvSpPr/>
            <p:nvPr/>
          </p:nvSpPr>
          <p:spPr>
            <a:xfrm>
              <a:off x="22551042" y="2099821"/>
              <a:ext cx="628725" cy="966881"/>
            </a:xfrm>
            <a:custGeom>
              <a:avLst/>
              <a:gdLst>
                <a:gd name="connsiteX0" fmla="*/ 11842 w 465722"/>
                <a:gd name="connsiteY0" fmla="*/ 19700 h 805734"/>
                <a:gd name="connsiteX1" fmla="*/ 453880 w 465722"/>
                <a:gd name="connsiteY1" fmla="*/ 274879 h 805734"/>
                <a:gd name="connsiteX2" fmla="*/ 453880 w 465722"/>
                <a:gd name="connsiteY2" fmla="*/ 785921 h 805734"/>
                <a:gd name="connsiteX3" fmla="*/ 11842 w 465722"/>
                <a:gd name="connsiteY3" fmla="*/ 530742 h 805734"/>
                <a:gd name="connsiteX4" fmla="*/ 11842 w 465722"/>
                <a:gd name="connsiteY4" fmla="*/ 19700 h 805734"/>
                <a:gd name="connsiteX5" fmla="*/ 455 w 465722"/>
                <a:gd name="connsiteY5" fmla="*/ 0 h 805734"/>
                <a:gd name="connsiteX6" fmla="*/ 455 w 465722"/>
                <a:gd name="connsiteY6" fmla="*/ 536891 h 805734"/>
                <a:gd name="connsiteX7" fmla="*/ 0 w 465722"/>
                <a:gd name="connsiteY7" fmla="*/ 537119 h 805734"/>
                <a:gd name="connsiteX8" fmla="*/ 465267 w 465722"/>
                <a:gd name="connsiteY8" fmla="*/ 805734 h 805734"/>
                <a:gd name="connsiteX9" fmla="*/ 465267 w 465722"/>
                <a:gd name="connsiteY9" fmla="*/ 268958 h 805734"/>
                <a:gd name="connsiteX10" fmla="*/ 465722 w 465722"/>
                <a:gd name="connsiteY10" fmla="*/ 268616 h 805734"/>
                <a:gd name="connsiteX11" fmla="*/ 455 w 465722"/>
                <a:gd name="connsiteY11" fmla="*/ 0 h 805734"/>
                <a:gd name="connsiteX12" fmla="*/ 455 w 465722"/>
                <a:gd name="connsiteY12" fmla="*/ 0 h 80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4">
                  <a:moveTo>
                    <a:pt x="11842" y="19700"/>
                  </a:moveTo>
                  <a:lnTo>
                    <a:pt x="453880" y="274879"/>
                  </a:lnTo>
                  <a:lnTo>
                    <a:pt x="453880" y="785921"/>
                  </a:lnTo>
                  <a:lnTo>
                    <a:pt x="11842" y="530742"/>
                  </a:lnTo>
                  <a:lnTo>
                    <a:pt x="11842" y="19700"/>
                  </a:lnTo>
                  <a:moveTo>
                    <a:pt x="455" y="0"/>
                  </a:moveTo>
                  <a:lnTo>
                    <a:pt x="455" y="536891"/>
                  </a:lnTo>
                  <a:lnTo>
                    <a:pt x="0" y="537119"/>
                  </a:lnTo>
                  <a:lnTo>
                    <a:pt x="465267" y="805734"/>
                  </a:lnTo>
                  <a:lnTo>
                    <a:pt x="465267" y="268958"/>
                  </a:lnTo>
                  <a:lnTo>
                    <a:pt x="465722" y="268616"/>
                  </a:lnTo>
                  <a:lnTo>
                    <a:pt x="455" y="0"/>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00" name="Freeform: Shape 1025">
              <a:extLst>
                <a:ext uri="{FF2B5EF4-FFF2-40B4-BE49-F238E27FC236}">
                  <a16:creationId xmlns:a16="http://schemas.microsoft.com/office/drawing/2014/main" id="{052F4939-DF6D-5E8F-CFFF-B8E02CAFE430}"/>
                </a:ext>
              </a:extLst>
            </p:cNvPr>
            <p:cNvSpPr/>
            <p:nvPr/>
          </p:nvSpPr>
          <p:spPr>
            <a:xfrm>
              <a:off x="22524141" y="2079325"/>
              <a:ext cx="682220" cy="1007873"/>
            </a:xfrm>
            <a:custGeom>
              <a:avLst/>
              <a:gdLst>
                <a:gd name="connsiteX0" fmla="*/ 21863 w 505348"/>
                <a:gd name="connsiteY0" fmla="*/ 19700 h 839894"/>
                <a:gd name="connsiteX1" fmla="*/ 22091 w 505348"/>
                <a:gd name="connsiteY1" fmla="*/ 19813 h 839894"/>
                <a:gd name="connsiteX2" fmla="*/ 23001 w 505348"/>
                <a:gd name="connsiteY2" fmla="*/ 20269 h 839894"/>
                <a:gd name="connsiteX3" fmla="*/ 27784 w 505348"/>
                <a:gd name="connsiteY3" fmla="*/ 23116 h 839894"/>
                <a:gd name="connsiteX4" fmla="*/ 24481 w 505348"/>
                <a:gd name="connsiteY4" fmla="*/ 24368 h 839894"/>
                <a:gd name="connsiteX5" fmla="*/ 21749 w 505348"/>
                <a:gd name="connsiteY5" fmla="*/ 26532 h 839894"/>
                <a:gd name="connsiteX6" fmla="*/ 21749 w 505348"/>
                <a:gd name="connsiteY6" fmla="*/ 19700 h 839894"/>
                <a:gd name="connsiteX7" fmla="*/ 483714 w 505348"/>
                <a:gd name="connsiteY7" fmla="*/ 813363 h 839894"/>
                <a:gd name="connsiteX8" fmla="*/ 483714 w 505348"/>
                <a:gd name="connsiteY8" fmla="*/ 820082 h 839894"/>
                <a:gd name="connsiteX9" fmla="*/ 481095 w 505348"/>
                <a:gd name="connsiteY9" fmla="*/ 818602 h 839894"/>
                <a:gd name="connsiteX10" fmla="*/ 477792 w 505348"/>
                <a:gd name="connsiteY10" fmla="*/ 816666 h 839894"/>
                <a:gd name="connsiteX11" fmla="*/ 481095 w 505348"/>
                <a:gd name="connsiteY11" fmla="*/ 815414 h 839894"/>
                <a:gd name="connsiteX12" fmla="*/ 483714 w 505348"/>
                <a:gd name="connsiteY12" fmla="*/ 813363 h 839894"/>
                <a:gd name="connsiteX13" fmla="*/ 10476 w 505348"/>
                <a:gd name="connsiteY13" fmla="*/ 0 h 839894"/>
                <a:gd name="connsiteX14" fmla="*/ 10476 w 505348"/>
                <a:gd name="connsiteY14" fmla="*/ 548164 h 839894"/>
                <a:gd name="connsiteX15" fmla="*/ 0 w 505348"/>
                <a:gd name="connsiteY15" fmla="*/ 554085 h 839894"/>
                <a:gd name="connsiteX16" fmla="*/ 475401 w 505348"/>
                <a:gd name="connsiteY16" fmla="*/ 828508 h 839894"/>
                <a:gd name="connsiteX17" fmla="*/ 482119 w 505348"/>
                <a:gd name="connsiteY17" fmla="*/ 832380 h 839894"/>
                <a:gd name="connsiteX18" fmla="*/ 482575 w 505348"/>
                <a:gd name="connsiteY18" fmla="*/ 832721 h 839894"/>
                <a:gd name="connsiteX19" fmla="*/ 486332 w 505348"/>
                <a:gd name="connsiteY19" fmla="*/ 834885 h 839894"/>
                <a:gd name="connsiteX20" fmla="*/ 487471 w 505348"/>
                <a:gd name="connsiteY20" fmla="*/ 835568 h 839894"/>
                <a:gd name="connsiteX21" fmla="*/ 495100 w 505348"/>
                <a:gd name="connsiteY21" fmla="*/ 839895 h 839894"/>
                <a:gd name="connsiteX22" fmla="*/ 495100 w 505348"/>
                <a:gd name="connsiteY22" fmla="*/ 291618 h 839894"/>
                <a:gd name="connsiteX23" fmla="*/ 496012 w 505348"/>
                <a:gd name="connsiteY23" fmla="*/ 291162 h 839894"/>
                <a:gd name="connsiteX24" fmla="*/ 496012 w 505348"/>
                <a:gd name="connsiteY24" fmla="*/ 291048 h 839894"/>
                <a:gd name="connsiteX25" fmla="*/ 505349 w 505348"/>
                <a:gd name="connsiteY25" fmla="*/ 285697 h 839894"/>
                <a:gd name="connsiteX26" fmla="*/ 495556 w 505348"/>
                <a:gd name="connsiteY26" fmla="*/ 280003 h 839894"/>
                <a:gd name="connsiteX27" fmla="*/ 493051 w 505348"/>
                <a:gd name="connsiteY27" fmla="*/ 278637 h 839894"/>
                <a:gd name="connsiteX28" fmla="*/ 492482 w 505348"/>
                <a:gd name="connsiteY28" fmla="*/ 278295 h 839894"/>
                <a:gd name="connsiteX29" fmla="*/ 485649 w 505348"/>
                <a:gd name="connsiteY29" fmla="*/ 274310 h 839894"/>
                <a:gd name="connsiteX30" fmla="*/ 37804 w 505348"/>
                <a:gd name="connsiteY30" fmla="*/ 15714 h 839894"/>
                <a:gd name="connsiteX31" fmla="*/ 34388 w 505348"/>
                <a:gd name="connsiteY31" fmla="*/ 13778 h 839894"/>
                <a:gd name="connsiteX32" fmla="*/ 28011 w 505348"/>
                <a:gd name="connsiteY32" fmla="*/ 10020 h 839894"/>
                <a:gd name="connsiteX33" fmla="*/ 27898 w 505348"/>
                <a:gd name="connsiteY33" fmla="*/ 10020 h 839894"/>
                <a:gd name="connsiteX34" fmla="*/ 24595 w 505348"/>
                <a:gd name="connsiteY34" fmla="*/ 8085 h 839894"/>
                <a:gd name="connsiteX35" fmla="*/ 18447 w 505348"/>
                <a:gd name="connsiteY35" fmla="*/ 4555 h 839894"/>
                <a:gd name="connsiteX36" fmla="*/ 17536 w 505348"/>
                <a:gd name="connsiteY36" fmla="*/ 4100 h 839894"/>
                <a:gd name="connsiteX37" fmla="*/ 10476 w 505348"/>
                <a:gd name="connsiteY37" fmla="*/ 0 h 839894"/>
                <a:gd name="connsiteX38" fmla="*/ 10476 w 505348"/>
                <a:gd name="connsiteY38" fmla="*/ 0 h 839894"/>
                <a:gd name="connsiteX39" fmla="*/ 475401 w 505348"/>
                <a:gd name="connsiteY39" fmla="*/ 805620 h 839894"/>
                <a:gd name="connsiteX40" fmla="*/ 30289 w 505348"/>
                <a:gd name="connsiteY40" fmla="*/ 548733 h 839894"/>
                <a:gd name="connsiteX41" fmla="*/ 30289 w 505348"/>
                <a:gd name="connsiteY41" fmla="*/ 34275 h 839894"/>
                <a:gd name="connsiteX42" fmla="*/ 178546 w 505348"/>
                <a:gd name="connsiteY42" fmla="*/ 119904 h 839894"/>
                <a:gd name="connsiteX43" fmla="*/ 466292 w 505348"/>
                <a:gd name="connsiteY43" fmla="*/ 286038 h 839894"/>
                <a:gd name="connsiteX44" fmla="*/ 466405 w 505348"/>
                <a:gd name="connsiteY44" fmla="*/ 286038 h 839894"/>
                <a:gd name="connsiteX45" fmla="*/ 475401 w 505348"/>
                <a:gd name="connsiteY45" fmla="*/ 291162 h 839894"/>
                <a:gd name="connsiteX46" fmla="*/ 475401 w 505348"/>
                <a:gd name="connsiteY46" fmla="*/ 805620 h 839894"/>
                <a:gd name="connsiteX47" fmla="*/ 475401 w 505348"/>
                <a:gd name="connsiteY47" fmla="*/ 805620 h 839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505348" h="839894">
                  <a:moveTo>
                    <a:pt x="21863" y="19700"/>
                  </a:moveTo>
                  <a:lnTo>
                    <a:pt x="22091" y="19813"/>
                  </a:lnTo>
                  <a:cubicBezTo>
                    <a:pt x="22432" y="20041"/>
                    <a:pt x="22774" y="20155"/>
                    <a:pt x="23001" y="20269"/>
                  </a:cubicBezTo>
                  <a:lnTo>
                    <a:pt x="27784" y="23116"/>
                  </a:lnTo>
                  <a:cubicBezTo>
                    <a:pt x="26645" y="23344"/>
                    <a:pt x="25506" y="23799"/>
                    <a:pt x="24481" y="24368"/>
                  </a:cubicBezTo>
                  <a:cubicBezTo>
                    <a:pt x="23457" y="24937"/>
                    <a:pt x="22546" y="25734"/>
                    <a:pt x="21749" y="26532"/>
                  </a:cubicBezTo>
                  <a:lnTo>
                    <a:pt x="21749" y="19700"/>
                  </a:lnTo>
                  <a:moveTo>
                    <a:pt x="483714" y="813363"/>
                  </a:moveTo>
                  <a:lnTo>
                    <a:pt x="483714" y="820082"/>
                  </a:lnTo>
                  <a:lnTo>
                    <a:pt x="481095" y="818602"/>
                  </a:lnTo>
                  <a:lnTo>
                    <a:pt x="477792" y="816666"/>
                  </a:lnTo>
                  <a:cubicBezTo>
                    <a:pt x="478931" y="816438"/>
                    <a:pt x="480070" y="815983"/>
                    <a:pt x="481095" y="815414"/>
                  </a:cubicBezTo>
                  <a:cubicBezTo>
                    <a:pt x="482119" y="814958"/>
                    <a:pt x="482916" y="814160"/>
                    <a:pt x="483714" y="813363"/>
                  </a:cubicBezTo>
                  <a:moveTo>
                    <a:pt x="10476" y="0"/>
                  </a:moveTo>
                  <a:lnTo>
                    <a:pt x="10476" y="548164"/>
                  </a:lnTo>
                  <a:lnTo>
                    <a:pt x="0" y="554085"/>
                  </a:lnTo>
                  <a:lnTo>
                    <a:pt x="475401" y="828508"/>
                  </a:lnTo>
                  <a:lnTo>
                    <a:pt x="482119" y="832380"/>
                  </a:lnTo>
                  <a:lnTo>
                    <a:pt x="482575" y="832721"/>
                  </a:lnTo>
                  <a:lnTo>
                    <a:pt x="486332" y="834885"/>
                  </a:lnTo>
                  <a:lnTo>
                    <a:pt x="487471" y="835568"/>
                  </a:lnTo>
                  <a:lnTo>
                    <a:pt x="495100" y="839895"/>
                  </a:lnTo>
                  <a:lnTo>
                    <a:pt x="495100" y="291618"/>
                  </a:lnTo>
                  <a:lnTo>
                    <a:pt x="496012" y="291162"/>
                  </a:lnTo>
                  <a:lnTo>
                    <a:pt x="496012" y="291048"/>
                  </a:lnTo>
                  <a:lnTo>
                    <a:pt x="505349" y="285697"/>
                  </a:lnTo>
                  <a:lnTo>
                    <a:pt x="495556" y="280003"/>
                  </a:lnTo>
                  <a:lnTo>
                    <a:pt x="493051" y="278637"/>
                  </a:lnTo>
                  <a:lnTo>
                    <a:pt x="492482" y="278295"/>
                  </a:lnTo>
                  <a:lnTo>
                    <a:pt x="485649" y="274310"/>
                  </a:lnTo>
                  <a:lnTo>
                    <a:pt x="37804" y="15714"/>
                  </a:lnTo>
                  <a:lnTo>
                    <a:pt x="34388" y="13778"/>
                  </a:lnTo>
                  <a:lnTo>
                    <a:pt x="28011" y="10020"/>
                  </a:lnTo>
                  <a:lnTo>
                    <a:pt x="27898" y="10020"/>
                  </a:lnTo>
                  <a:lnTo>
                    <a:pt x="24595" y="8085"/>
                  </a:lnTo>
                  <a:lnTo>
                    <a:pt x="18447" y="4555"/>
                  </a:lnTo>
                  <a:lnTo>
                    <a:pt x="17536" y="4100"/>
                  </a:lnTo>
                  <a:lnTo>
                    <a:pt x="10476" y="0"/>
                  </a:lnTo>
                  <a:lnTo>
                    <a:pt x="10476" y="0"/>
                  </a:lnTo>
                  <a:close/>
                  <a:moveTo>
                    <a:pt x="475401" y="805620"/>
                  </a:moveTo>
                  <a:lnTo>
                    <a:pt x="30289" y="548733"/>
                  </a:lnTo>
                  <a:lnTo>
                    <a:pt x="30289" y="34275"/>
                  </a:lnTo>
                  <a:lnTo>
                    <a:pt x="178546" y="119904"/>
                  </a:lnTo>
                  <a:lnTo>
                    <a:pt x="466292" y="286038"/>
                  </a:lnTo>
                  <a:lnTo>
                    <a:pt x="466405" y="286038"/>
                  </a:lnTo>
                  <a:lnTo>
                    <a:pt x="475401" y="291162"/>
                  </a:lnTo>
                  <a:lnTo>
                    <a:pt x="475401" y="805620"/>
                  </a:lnTo>
                  <a:lnTo>
                    <a:pt x="475401" y="80562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01" name="Freeform: Shape 1027">
              <a:extLst>
                <a:ext uri="{FF2B5EF4-FFF2-40B4-BE49-F238E27FC236}">
                  <a16:creationId xmlns:a16="http://schemas.microsoft.com/office/drawing/2014/main" id="{24E8ED0E-96A0-559D-BD04-44F92F39C645}"/>
                </a:ext>
              </a:extLst>
            </p:cNvPr>
            <p:cNvSpPr/>
            <p:nvPr/>
          </p:nvSpPr>
          <p:spPr>
            <a:xfrm>
              <a:off x="23179768" y="2099138"/>
              <a:ext cx="630262" cy="968383"/>
            </a:xfrm>
            <a:custGeom>
              <a:avLst/>
              <a:gdLst>
                <a:gd name="connsiteX0" fmla="*/ 455133 w 466861"/>
                <a:gd name="connsiteY0" fmla="*/ 19586 h 806986"/>
                <a:gd name="connsiteX1" fmla="*/ 455133 w 466861"/>
                <a:gd name="connsiteY1" fmla="*/ 531311 h 806986"/>
                <a:gd name="connsiteX2" fmla="*/ 11843 w 466861"/>
                <a:gd name="connsiteY2" fmla="*/ 787288 h 806986"/>
                <a:gd name="connsiteX3" fmla="*/ 11843 w 466861"/>
                <a:gd name="connsiteY3" fmla="*/ 275448 h 806986"/>
                <a:gd name="connsiteX4" fmla="*/ 455133 w 466861"/>
                <a:gd name="connsiteY4" fmla="*/ 19586 h 806986"/>
                <a:gd name="connsiteX5" fmla="*/ 466406 w 466861"/>
                <a:gd name="connsiteY5" fmla="*/ 0 h 806986"/>
                <a:gd name="connsiteX6" fmla="*/ 0 w 466861"/>
                <a:gd name="connsiteY6" fmla="*/ 269186 h 806986"/>
                <a:gd name="connsiteX7" fmla="*/ 456 w 466861"/>
                <a:gd name="connsiteY7" fmla="*/ 269527 h 806986"/>
                <a:gd name="connsiteX8" fmla="*/ 456 w 466861"/>
                <a:gd name="connsiteY8" fmla="*/ 806873 h 806986"/>
                <a:gd name="connsiteX9" fmla="*/ 570 w 466861"/>
                <a:gd name="connsiteY9" fmla="*/ 806987 h 806986"/>
                <a:gd name="connsiteX10" fmla="*/ 466861 w 466861"/>
                <a:gd name="connsiteY10" fmla="*/ 537688 h 806986"/>
                <a:gd name="connsiteX11" fmla="*/ 466406 w 466861"/>
                <a:gd name="connsiteY11" fmla="*/ 537460 h 806986"/>
                <a:gd name="connsiteX12" fmla="*/ 466406 w 466861"/>
                <a:gd name="connsiteY12" fmla="*/ 114 h 806986"/>
                <a:gd name="connsiteX13" fmla="*/ 466406 w 466861"/>
                <a:gd name="connsiteY13" fmla="*/ 0 h 806986"/>
                <a:gd name="connsiteX14" fmla="*/ 466406 w 466861"/>
                <a:gd name="connsiteY14" fmla="*/ 0 h 806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861" h="806986">
                  <a:moveTo>
                    <a:pt x="455133" y="19586"/>
                  </a:moveTo>
                  <a:lnTo>
                    <a:pt x="455133" y="531311"/>
                  </a:lnTo>
                  <a:lnTo>
                    <a:pt x="11843" y="787288"/>
                  </a:lnTo>
                  <a:lnTo>
                    <a:pt x="11843" y="275448"/>
                  </a:lnTo>
                  <a:lnTo>
                    <a:pt x="455133" y="19586"/>
                  </a:lnTo>
                  <a:moveTo>
                    <a:pt x="466406" y="0"/>
                  </a:moveTo>
                  <a:lnTo>
                    <a:pt x="0" y="269186"/>
                  </a:lnTo>
                  <a:lnTo>
                    <a:pt x="456" y="269527"/>
                  </a:lnTo>
                  <a:lnTo>
                    <a:pt x="456" y="806873"/>
                  </a:lnTo>
                  <a:lnTo>
                    <a:pt x="570" y="806987"/>
                  </a:lnTo>
                  <a:lnTo>
                    <a:pt x="466861" y="537688"/>
                  </a:lnTo>
                  <a:lnTo>
                    <a:pt x="466406" y="537460"/>
                  </a:lnTo>
                  <a:lnTo>
                    <a:pt x="466406" y="114"/>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03" name="Freeform: Shape 1030">
              <a:extLst>
                <a:ext uri="{FF2B5EF4-FFF2-40B4-BE49-F238E27FC236}">
                  <a16:creationId xmlns:a16="http://schemas.microsoft.com/office/drawing/2014/main" id="{74497019-6EA3-12A6-4211-36B28D07A624}"/>
                </a:ext>
              </a:extLst>
            </p:cNvPr>
            <p:cNvSpPr/>
            <p:nvPr/>
          </p:nvSpPr>
          <p:spPr>
            <a:xfrm>
              <a:off x="23179154" y="3066702"/>
              <a:ext cx="1384" cy="3006"/>
            </a:xfrm>
            <a:custGeom>
              <a:avLst/>
              <a:gdLst>
                <a:gd name="connsiteX0" fmla="*/ 0 w 1025"/>
                <a:gd name="connsiteY0" fmla="*/ 0 h 2505"/>
                <a:gd name="connsiteX1" fmla="*/ 0 w 1025"/>
                <a:gd name="connsiteY1" fmla="*/ 2278 h 2505"/>
                <a:gd name="connsiteX2" fmla="*/ 455 w 1025"/>
                <a:gd name="connsiteY2" fmla="*/ 2505 h 2505"/>
                <a:gd name="connsiteX3" fmla="*/ 1025 w 1025"/>
                <a:gd name="connsiteY3" fmla="*/ 2278 h 2505"/>
                <a:gd name="connsiteX4" fmla="*/ 1025 w 1025"/>
                <a:gd name="connsiteY4" fmla="*/ 569 h 2505"/>
                <a:gd name="connsiteX5" fmla="*/ 0 w 1025"/>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5" h="2505">
                  <a:moveTo>
                    <a:pt x="0" y="0"/>
                  </a:moveTo>
                  <a:lnTo>
                    <a:pt x="0" y="2278"/>
                  </a:lnTo>
                  <a:lnTo>
                    <a:pt x="455" y="2505"/>
                  </a:lnTo>
                  <a:lnTo>
                    <a:pt x="1025" y="2278"/>
                  </a:lnTo>
                  <a:lnTo>
                    <a:pt x="1025" y="569"/>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04" name="Freeform: Shape 1031">
              <a:extLst>
                <a:ext uri="{FF2B5EF4-FFF2-40B4-BE49-F238E27FC236}">
                  <a16:creationId xmlns:a16="http://schemas.microsoft.com/office/drawing/2014/main" id="{DBF27E0F-7C14-A790-10EA-D14894DE4189}"/>
                </a:ext>
              </a:extLst>
            </p:cNvPr>
            <p:cNvSpPr/>
            <p:nvPr/>
          </p:nvSpPr>
          <p:spPr>
            <a:xfrm>
              <a:off x="23165933" y="3046343"/>
              <a:ext cx="27824" cy="36482"/>
            </a:xfrm>
            <a:custGeom>
              <a:avLst/>
              <a:gdLst>
                <a:gd name="connsiteX0" fmla="*/ 0 w 20610"/>
                <a:gd name="connsiteY0" fmla="*/ 0 h 30402"/>
                <a:gd name="connsiteX1" fmla="*/ 0 w 20610"/>
                <a:gd name="connsiteY1" fmla="*/ 24937 h 30402"/>
                <a:gd name="connsiteX2" fmla="*/ 10704 w 20610"/>
                <a:gd name="connsiteY2" fmla="*/ 30403 h 30402"/>
                <a:gd name="connsiteX3" fmla="*/ 15486 w 20610"/>
                <a:gd name="connsiteY3" fmla="*/ 27898 h 30402"/>
                <a:gd name="connsiteX4" fmla="*/ 20610 w 20610"/>
                <a:gd name="connsiteY4" fmla="*/ 23343 h 30402"/>
                <a:gd name="connsiteX5" fmla="*/ 19699 w 20610"/>
                <a:gd name="connsiteY5" fmla="*/ 11159 h 30402"/>
                <a:gd name="connsiteX6" fmla="*/ 0 w 20610"/>
                <a:gd name="connsiteY6" fmla="*/ 0 h 30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30402">
                  <a:moveTo>
                    <a:pt x="0" y="0"/>
                  </a:moveTo>
                  <a:lnTo>
                    <a:pt x="0" y="24937"/>
                  </a:lnTo>
                  <a:lnTo>
                    <a:pt x="10704" y="30403"/>
                  </a:lnTo>
                  <a:lnTo>
                    <a:pt x="15486" y="27898"/>
                  </a:lnTo>
                  <a:lnTo>
                    <a:pt x="20610" y="23343"/>
                  </a:lnTo>
                  <a:lnTo>
                    <a:pt x="19699" y="11159"/>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05" name="Freeform: Shape 1033">
              <a:extLst>
                <a:ext uri="{FF2B5EF4-FFF2-40B4-BE49-F238E27FC236}">
                  <a16:creationId xmlns:a16="http://schemas.microsoft.com/office/drawing/2014/main" id="{5B3BB2DB-25D3-2FB0-A5D6-4C7DC548C649}"/>
                </a:ext>
              </a:extLst>
            </p:cNvPr>
            <p:cNvSpPr/>
            <p:nvPr/>
          </p:nvSpPr>
          <p:spPr>
            <a:xfrm>
              <a:off x="23179154" y="2422161"/>
              <a:ext cx="1384" cy="645225"/>
            </a:xfrm>
            <a:custGeom>
              <a:avLst/>
              <a:gdLst>
                <a:gd name="connsiteX0" fmla="*/ 455 w 1025"/>
                <a:gd name="connsiteY0" fmla="*/ 0 h 537687"/>
                <a:gd name="connsiteX1" fmla="*/ 114 w 1025"/>
                <a:gd name="connsiteY1" fmla="*/ 341 h 537687"/>
                <a:gd name="connsiteX2" fmla="*/ 0 w 1025"/>
                <a:gd name="connsiteY2" fmla="*/ 537118 h 537687"/>
                <a:gd name="connsiteX3" fmla="*/ 1025 w 1025"/>
                <a:gd name="connsiteY3" fmla="*/ 537687 h 537687"/>
                <a:gd name="connsiteX4" fmla="*/ 1025 w 1025"/>
                <a:gd name="connsiteY4" fmla="*/ 341 h 537687"/>
                <a:gd name="connsiteX5" fmla="*/ 455 w 1025"/>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25" h="537687">
                  <a:moveTo>
                    <a:pt x="455" y="0"/>
                  </a:moveTo>
                  <a:lnTo>
                    <a:pt x="114" y="341"/>
                  </a:lnTo>
                  <a:lnTo>
                    <a:pt x="0" y="537118"/>
                  </a:lnTo>
                  <a:lnTo>
                    <a:pt x="1025" y="537687"/>
                  </a:lnTo>
                  <a:lnTo>
                    <a:pt x="1025" y="341"/>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06" name="Freeform: Shape 1034">
              <a:extLst>
                <a:ext uri="{FF2B5EF4-FFF2-40B4-BE49-F238E27FC236}">
                  <a16:creationId xmlns:a16="http://schemas.microsoft.com/office/drawing/2014/main" id="{B3552B7D-993D-EB18-F690-94C025678779}"/>
                </a:ext>
              </a:extLst>
            </p:cNvPr>
            <p:cNvSpPr/>
            <p:nvPr/>
          </p:nvSpPr>
          <p:spPr>
            <a:xfrm>
              <a:off x="23165933" y="2408771"/>
              <a:ext cx="27824" cy="678839"/>
            </a:xfrm>
            <a:custGeom>
              <a:avLst/>
              <a:gdLst>
                <a:gd name="connsiteX0" fmla="*/ 9793 w 20610"/>
                <a:gd name="connsiteY0" fmla="*/ 0 h 565699"/>
                <a:gd name="connsiteX1" fmla="*/ 0 w 20610"/>
                <a:gd name="connsiteY1" fmla="*/ 5807 h 565699"/>
                <a:gd name="connsiteX2" fmla="*/ 0 w 20610"/>
                <a:gd name="connsiteY2" fmla="*/ 554084 h 565699"/>
                <a:gd name="connsiteX3" fmla="*/ 20610 w 20610"/>
                <a:gd name="connsiteY3" fmla="*/ 565699 h 565699"/>
                <a:gd name="connsiteX4" fmla="*/ 20610 w 20610"/>
                <a:gd name="connsiteY4" fmla="*/ 11500 h 565699"/>
                <a:gd name="connsiteX5" fmla="*/ 20154 w 20610"/>
                <a:gd name="connsiteY5" fmla="*/ 5351 h 565699"/>
                <a:gd name="connsiteX6" fmla="*/ 9793 w 20610"/>
                <a:gd name="connsiteY6" fmla="*/ 0 h 5656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565699">
                  <a:moveTo>
                    <a:pt x="9793" y="0"/>
                  </a:moveTo>
                  <a:lnTo>
                    <a:pt x="0" y="5807"/>
                  </a:lnTo>
                  <a:lnTo>
                    <a:pt x="0" y="554084"/>
                  </a:lnTo>
                  <a:lnTo>
                    <a:pt x="20610" y="565699"/>
                  </a:lnTo>
                  <a:lnTo>
                    <a:pt x="20610" y="11500"/>
                  </a:lnTo>
                  <a:lnTo>
                    <a:pt x="20154" y="5351"/>
                  </a:lnTo>
                  <a:lnTo>
                    <a:pt x="9793"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07" name="Freeform: Shape 1040">
              <a:extLst>
                <a:ext uri="{FF2B5EF4-FFF2-40B4-BE49-F238E27FC236}">
                  <a16:creationId xmlns:a16="http://schemas.microsoft.com/office/drawing/2014/main" id="{D0E1F0A3-0C50-1B80-A677-C647F14F8E17}"/>
                </a:ext>
              </a:extLst>
            </p:cNvPr>
            <p:cNvSpPr/>
            <p:nvPr/>
          </p:nvSpPr>
          <p:spPr>
            <a:xfrm>
              <a:off x="25098687" y="171252"/>
              <a:ext cx="628879" cy="966880"/>
            </a:xfrm>
            <a:custGeom>
              <a:avLst/>
              <a:gdLst>
                <a:gd name="connsiteX0" fmla="*/ 11842 w 465836"/>
                <a:gd name="connsiteY0" fmla="*/ 19699 h 805733"/>
                <a:gd name="connsiteX1" fmla="*/ 453880 w 465836"/>
                <a:gd name="connsiteY1" fmla="*/ 274879 h 805733"/>
                <a:gd name="connsiteX2" fmla="*/ 453880 w 465836"/>
                <a:gd name="connsiteY2" fmla="*/ 785921 h 805733"/>
                <a:gd name="connsiteX3" fmla="*/ 11729 w 465836"/>
                <a:gd name="connsiteY3" fmla="*/ 530742 h 805733"/>
                <a:gd name="connsiteX4" fmla="*/ 11729 w 465836"/>
                <a:gd name="connsiteY4" fmla="*/ 19699 h 805733"/>
                <a:gd name="connsiteX5" fmla="*/ 455 w 465836"/>
                <a:gd name="connsiteY5" fmla="*/ 0 h 805733"/>
                <a:gd name="connsiteX6" fmla="*/ 455 w 465836"/>
                <a:gd name="connsiteY6" fmla="*/ 536890 h 805733"/>
                <a:gd name="connsiteX7" fmla="*/ 0 w 465836"/>
                <a:gd name="connsiteY7" fmla="*/ 537118 h 805733"/>
                <a:gd name="connsiteX8" fmla="*/ 465381 w 465836"/>
                <a:gd name="connsiteY8" fmla="*/ 805734 h 805733"/>
                <a:gd name="connsiteX9" fmla="*/ 465381 w 465836"/>
                <a:gd name="connsiteY9" fmla="*/ 268958 h 805733"/>
                <a:gd name="connsiteX10" fmla="*/ 465837 w 465836"/>
                <a:gd name="connsiteY10" fmla="*/ 268730 h 805733"/>
                <a:gd name="connsiteX11" fmla="*/ 455 w 465836"/>
                <a:gd name="connsiteY11" fmla="*/ 0 h 805733"/>
                <a:gd name="connsiteX12" fmla="*/ 455 w 465836"/>
                <a:gd name="connsiteY12" fmla="*/ 0 h 805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836" h="805733">
                  <a:moveTo>
                    <a:pt x="11842" y="19699"/>
                  </a:moveTo>
                  <a:lnTo>
                    <a:pt x="453880" y="274879"/>
                  </a:lnTo>
                  <a:lnTo>
                    <a:pt x="453880" y="785921"/>
                  </a:lnTo>
                  <a:lnTo>
                    <a:pt x="11729" y="530742"/>
                  </a:lnTo>
                  <a:lnTo>
                    <a:pt x="11729" y="19699"/>
                  </a:lnTo>
                  <a:moveTo>
                    <a:pt x="455" y="0"/>
                  </a:moveTo>
                  <a:lnTo>
                    <a:pt x="455" y="536890"/>
                  </a:lnTo>
                  <a:lnTo>
                    <a:pt x="0" y="537118"/>
                  </a:lnTo>
                  <a:lnTo>
                    <a:pt x="465381" y="805734"/>
                  </a:lnTo>
                  <a:lnTo>
                    <a:pt x="465381" y="268958"/>
                  </a:lnTo>
                  <a:lnTo>
                    <a:pt x="465837" y="268730"/>
                  </a:lnTo>
                  <a:lnTo>
                    <a:pt x="455" y="0"/>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09" name="Freeform: Shape 1043">
              <a:extLst>
                <a:ext uri="{FF2B5EF4-FFF2-40B4-BE49-F238E27FC236}">
                  <a16:creationId xmlns:a16="http://schemas.microsoft.com/office/drawing/2014/main" id="{5052A275-3177-E189-17FB-60274A2A3046}"/>
                </a:ext>
              </a:extLst>
            </p:cNvPr>
            <p:cNvSpPr/>
            <p:nvPr/>
          </p:nvSpPr>
          <p:spPr>
            <a:xfrm>
              <a:off x="25727260" y="170569"/>
              <a:ext cx="630263" cy="968247"/>
            </a:xfrm>
            <a:custGeom>
              <a:avLst/>
              <a:gdLst>
                <a:gd name="connsiteX0" fmla="*/ 455246 w 466861"/>
                <a:gd name="connsiteY0" fmla="*/ 19585 h 806873"/>
                <a:gd name="connsiteX1" fmla="*/ 455246 w 466861"/>
                <a:gd name="connsiteY1" fmla="*/ 531311 h 806873"/>
                <a:gd name="connsiteX2" fmla="*/ 11956 w 466861"/>
                <a:gd name="connsiteY2" fmla="*/ 787287 h 806873"/>
                <a:gd name="connsiteX3" fmla="*/ 11956 w 466861"/>
                <a:gd name="connsiteY3" fmla="*/ 275448 h 806873"/>
                <a:gd name="connsiteX4" fmla="*/ 455246 w 466861"/>
                <a:gd name="connsiteY4" fmla="*/ 19585 h 806873"/>
                <a:gd name="connsiteX5" fmla="*/ 466406 w 466861"/>
                <a:gd name="connsiteY5" fmla="*/ 0 h 806873"/>
                <a:gd name="connsiteX6" fmla="*/ 0 w 466861"/>
                <a:gd name="connsiteY6" fmla="*/ 269185 h 806873"/>
                <a:gd name="connsiteX7" fmla="*/ 455 w 466861"/>
                <a:gd name="connsiteY7" fmla="*/ 269413 h 806873"/>
                <a:gd name="connsiteX8" fmla="*/ 455 w 466861"/>
                <a:gd name="connsiteY8" fmla="*/ 806759 h 806873"/>
                <a:gd name="connsiteX9" fmla="*/ 569 w 466861"/>
                <a:gd name="connsiteY9" fmla="*/ 806873 h 806873"/>
                <a:gd name="connsiteX10" fmla="*/ 466861 w 466861"/>
                <a:gd name="connsiteY10" fmla="*/ 537574 h 806873"/>
                <a:gd name="connsiteX11" fmla="*/ 466406 w 466861"/>
                <a:gd name="connsiteY11" fmla="*/ 537346 h 806873"/>
                <a:gd name="connsiteX12" fmla="*/ 466406 w 466861"/>
                <a:gd name="connsiteY12" fmla="*/ 114 h 806873"/>
                <a:gd name="connsiteX13" fmla="*/ 466406 w 466861"/>
                <a:gd name="connsiteY13" fmla="*/ 0 h 806873"/>
                <a:gd name="connsiteX14" fmla="*/ 466406 w 466861"/>
                <a:gd name="connsiteY14" fmla="*/ 0 h 806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861" h="806873">
                  <a:moveTo>
                    <a:pt x="455246" y="19585"/>
                  </a:moveTo>
                  <a:lnTo>
                    <a:pt x="455246" y="531311"/>
                  </a:lnTo>
                  <a:lnTo>
                    <a:pt x="11956" y="787287"/>
                  </a:lnTo>
                  <a:lnTo>
                    <a:pt x="11956" y="275448"/>
                  </a:lnTo>
                  <a:lnTo>
                    <a:pt x="455246" y="19585"/>
                  </a:lnTo>
                  <a:moveTo>
                    <a:pt x="466406" y="0"/>
                  </a:moveTo>
                  <a:lnTo>
                    <a:pt x="0" y="269185"/>
                  </a:lnTo>
                  <a:lnTo>
                    <a:pt x="455" y="269413"/>
                  </a:lnTo>
                  <a:lnTo>
                    <a:pt x="455" y="806759"/>
                  </a:lnTo>
                  <a:lnTo>
                    <a:pt x="569" y="806873"/>
                  </a:lnTo>
                  <a:lnTo>
                    <a:pt x="466861" y="537574"/>
                  </a:lnTo>
                  <a:lnTo>
                    <a:pt x="466406" y="537346"/>
                  </a:lnTo>
                  <a:lnTo>
                    <a:pt x="466406" y="114"/>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10" name="Freeform: Shape 1044">
              <a:extLst>
                <a:ext uri="{FF2B5EF4-FFF2-40B4-BE49-F238E27FC236}">
                  <a16:creationId xmlns:a16="http://schemas.microsoft.com/office/drawing/2014/main" id="{D8A2934E-7568-4227-DC99-33C27E576C87}"/>
                </a:ext>
              </a:extLst>
            </p:cNvPr>
            <p:cNvSpPr/>
            <p:nvPr/>
          </p:nvSpPr>
          <p:spPr>
            <a:xfrm>
              <a:off x="25701434" y="156905"/>
              <a:ext cx="682220" cy="995575"/>
            </a:xfrm>
            <a:custGeom>
              <a:avLst/>
              <a:gdLst>
                <a:gd name="connsiteX0" fmla="*/ 484169 w 505348"/>
                <a:gd name="connsiteY0" fmla="*/ 13892 h 829646"/>
                <a:gd name="connsiteX1" fmla="*/ 484169 w 505348"/>
                <a:gd name="connsiteY1" fmla="*/ 20724 h 829646"/>
                <a:gd name="connsiteX2" fmla="*/ 481550 w 505348"/>
                <a:gd name="connsiteY2" fmla="*/ 18674 h 829646"/>
                <a:gd name="connsiteX3" fmla="*/ 478248 w 505348"/>
                <a:gd name="connsiteY3" fmla="*/ 17422 h 829646"/>
                <a:gd name="connsiteX4" fmla="*/ 483258 w 505348"/>
                <a:gd name="connsiteY4" fmla="*/ 14575 h 829646"/>
                <a:gd name="connsiteX5" fmla="*/ 484169 w 505348"/>
                <a:gd name="connsiteY5" fmla="*/ 13892 h 829646"/>
                <a:gd name="connsiteX6" fmla="*/ 21179 w 505348"/>
                <a:gd name="connsiteY6" fmla="*/ 808923 h 829646"/>
                <a:gd name="connsiteX7" fmla="*/ 23912 w 505348"/>
                <a:gd name="connsiteY7" fmla="*/ 811086 h 829646"/>
                <a:gd name="connsiteX8" fmla="*/ 27101 w 505348"/>
                <a:gd name="connsiteY8" fmla="*/ 812339 h 829646"/>
                <a:gd name="connsiteX9" fmla="*/ 23912 w 505348"/>
                <a:gd name="connsiteY9" fmla="*/ 814160 h 829646"/>
                <a:gd name="connsiteX10" fmla="*/ 23457 w 505348"/>
                <a:gd name="connsiteY10" fmla="*/ 814502 h 829646"/>
                <a:gd name="connsiteX11" fmla="*/ 22888 w 505348"/>
                <a:gd name="connsiteY11" fmla="*/ 814843 h 829646"/>
                <a:gd name="connsiteX12" fmla="*/ 21293 w 505348"/>
                <a:gd name="connsiteY12" fmla="*/ 815754 h 829646"/>
                <a:gd name="connsiteX13" fmla="*/ 21293 w 505348"/>
                <a:gd name="connsiteY13" fmla="*/ 808923 h 829646"/>
                <a:gd name="connsiteX14" fmla="*/ 485536 w 505348"/>
                <a:gd name="connsiteY14" fmla="*/ 0 h 829646"/>
                <a:gd name="connsiteX15" fmla="*/ 477565 w 505348"/>
                <a:gd name="connsiteY15" fmla="*/ 4555 h 829646"/>
                <a:gd name="connsiteX16" fmla="*/ 467772 w 505348"/>
                <a:gd name="connsiteY16" fmla="*/ 10248 h 829646"/>
                <a:gd name="connsiteX17" fmla="*/ 19244 w 505348"/>
                <a:gd name="connsiteY17" fmla="*/ 269185 h 829646"/>
                <a:gd name="connsiteX18" fmla="*/ 19130 w 505348"/>
                <a:gd name="connsiteY18" fmla="*/ 269185 h 829646"/>
                <a:gd name="connsiteX19" fmla="*/ 18788 w 505348"/>
                <a:gd name="connsiteY19" fmla="*/ 269413 h 829646"/>
                <a:gd name="connsiteX20" fmla="*/ 11842 w 505348"/>
                <a:gd name="connsiteY20" fmla="*/ 273512 h 829646"/>
                <a:gd name="connsiteX21" fmla="*/ 9565 w 505348"/>
                <a:gd name="connsiteY21" fmla="*/ 274993 h 829646"/>
                <a:gd name="connsiteX22" fmla="*/ 9451 w 505348"/>
                <a:gd name="connsiteY22" fmla="*/ 274993 h 829646"/>
                <a:gd name="connsiteX23" fmla="*/ 8881 w 505348"/>
                <a:gd name="connsiteY23" fmla="*/ 275334 h 829646"/>
                <a:gd name="connsiteX24" fmla="*/ 0 w 505348"/>
                <a:gd name="connsiteY24" fmla="*/ 280800 h 829646"/>
                <a:gd name="connsiteX25" fmla="*/ 8881 w 505348"/>
                <a:gd name="connsiteY25" fmla="*/ 285924 h 829646"/>
                <a:gd name="connsiteX26" fmla="*/ 8881 w 505348"/>
                <a:gd name="connsiteY26" fmla="*/ 286038 h 829646"/>
                <a:gd name="connsiteX27" fmla="*/ 9793 w 505348"/>
                <a:gd name="connsiteY27" fmla="*/ 286493 h 829646"/>
                <a:gd name="connsiteX28" fmla="*/ 9793 w 505348"/>
                <a:gd name="connsiteY28" fmla="*/ 824067 h 829646"/>
                <a:gd name="connsiteX29" fmla="*/ 12070 w 505348"/>
                <a:gd name="connsiteY29" fmla="*/ 825206 h 829646"/>
                <a:gd name="connsiteX30" fmla="*/ 14575 w 505348"/>
                <a:gd name="connsiteY30" fmla="*/ 826686 h 829646"/>
                <a:gd name="connsiteX31" fmla="*/ 17536 w 505348"/>
                <a:gd name="connsiteY31" fmla="*/ 828280 h 829646"/>
                <a:gd name="connsiteX32" fmla="*/ 17536 w 505348"/>
                <a:gd name="connsiteY32" fmla="*/ 828394 h 829646"/>
                <a:gd name="connsiteX33" fmla="*/ 17649 w 505348"/>
                <a:gd name="connsiteY33" fmla="*/ 828394 h 829646"/>
                <a:gd name="connsiteX34" fmla="*/ 19927 w 505348"/>
                <a:gd name="connsiteY34" fmla="*/ 829647 h 829646"/>
                <a:gd name="connsiteX35" fmla="*/ 28694 w 505348"/>
                <a:gd name="connsiteY35" fmla="*/ 824637 h 829646"/>
                <a:gd name="connsiteX36" fmla="*/ 29036 w 505348"/>
                <a:gd name="connsiteY36" fmla="*/ 824409 h 829646"/>
                <a:gd name="connsiteX37" fmla="*/ 29264 w 505348"/>
                <a:gd name="connsiteY37" fmla="*/ 824295 h 829646"/>
                <a:gd name="connsiteX38" fmla="*/ 29606 w 505348"/>
                <a:gd name="connsiteY38" fmla="*/ 824067 h 829646"/>
                <a:gd name="connsiteX39" fmla="*/ 491115 w 505348"/>
                <a:gd name="connsiteY39" fmla="*/ 557615 h 829646"/>
                <a:gd name="connsiteX40" fmla="*/ 505349 w 505348"/>
                <a:gd name="connsiteY40" fmla="*/ 548846 h 829646"/>
                <a:gd name="connsiteX41" fmla="*/ 495670 w 505348"/>
                <a:gd name="connsiteY41" fmla="*/ 543153 h 829646"/>
                <a:gd name="connsiteX42" fmla="*/ 495556 w 505348"/>
                <a:gd name="connsiteY42" fmla="*/ 26531 h 829646"/>
                <a:gd name="connsiteX43" fmla="*/ 495556 w 505348"/>
                <a:gd name="connsiteY43" fmla="*/ 11500 h 829646"/>
                <a:gd name="connsiteX44" fmla="*/ 495442 w 505348"/>
                <a:gd name="connsiteY44" fmla="*/ 5579 h 829646"/>
                <a:gd name="connsiteX45" fmla="*/ 485536 w 505348"/>
                <a:gd name="connsiteY45" fmla="*/ 0 h 829646"/>
                <a:gd name="connsiteX46" fmla="*/ 485536 w 505348"/>
                <a:gd name="connsiteY46" fmla="*/ 0 h 829646"/>
                <a:gd name="connsiteX47" fmla="*/ 29606 w 505348"/>
                <a:gd name="connsiteY47" fmla="*/ 801293 h 829646"/>
                <a:gd name="connsiteX48" fmla="*/ 29606 w 505348"/>
                <a:gd name="connsiteY48" fmla="*/ 286038 h 829646"/>
                <a:gd name="connsiteX49" fmla="*/ 475857 w 505348"/>
                <a:gd name="connsiteY49" fmla="*/ 28467 h 829646"/>
                <a:gd name="connsiteX50" fmla="*/ 475857 w 505348"/>
                <a:gd name="connsiteY50" fmla="*/ 543609 h 829646"/>
                <a:gd name="connsiteX51" fmla="*/ 29606 w 505348"/>
                <a:gd name="connsiteY51" fmla="*/ 801293 h 829646"/>
                <a:gd name="connsiteX52" fmla="*/ 29606 w 505348"/>
                <a:gd name="connsiteY52" fmla="*/ 801293 h 829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05348" h="829646">
                  <a:moveTo>
                    <a:pt x="484169" y="13892"/>
                  </a:moveTo>
                  <a:lnTo>
                    <a:pt x="484169" y="20724"/>
                  </a:lnTo>
                  <a:cubicBezTo>
                    <a:pt x="483372" y="19927"/>
                    <a:pt x="482575" y="19244"/>
                    <a:pt x="481550" y="18674"/>
                  </a:cubicBezTo>
                  <a:cubicBezTo>
                    <a:pt x="480526" y="18105"/>
                    <a:pt x="479387" y="17649"/>
                    <a:pt x="478248" y="17422"/>
                  </a:cubicBezTo>
                  <a:lnTo>
                    <a:pt x="483258" y="14575"/>
                  </a:lnTo>
                  <a:lnTo>
                    <a:pt x="484169" y="13892"/>
                  </a:lnTo>
                  <a:moveTo>
                    <a:pt x="21179" y="808923"/>
                  </a:moveTo>
                  <a:cubicBezTo>
                    <a:pt x="21977" y="809833"/>
                    <a:pt x="22888" y="810516"/>
                    <a:pt x="23912" y="811086"/>
                  </a:cubicBezTo>
                  <a:cubicBezTo>
                    <a:pt x="24937" y="811655"/>
                    <a:pt x="25962" y="812111"/>
                    <a:pt x="27101" y="812339"/>
                  </a:cubicBezTo>
                  <a:lnTo>
                    <a:pt x="23912" y="814160"/>
                  </a:lnTo>
                  <a:cubicBezTo>
                    <a:pt x="23798" y="814274"/>
                    <a:pt x="23571" y="814388"/>
                    <a:pt x="23457" y="814502"/>
                  </a:cubicBezTo>
                  <a:cubicBezTo>
                    <a:pt x="23229" y="814616"/>
                    <a:pt x="23001" y="814730"/>
                    <a:pt x="22888" y="814843"/>
                  </a:cubicBezTo>
                  <a:lnTo>
                    <a:pt x="21293" y="815754"/>
                  </a:lnTo>
                  <a:lnTo>
                    <a:pt x="21293" y="808923"/>
                  </a:lnTo>
                  <a:moveTo>
                    <a:pt x="485536" y="0"/>
                  </a:moveTo>
                  <a:lnTo>
                    <a:pt x="477565" y="4555"/>
                  </a:lnTo>
                  <a:lnTo>
                    <a:pt x="467772" y="10248"/>
                  </a:lnTo>
                  <a:lnTo>
                    <a:pt x="19244" y="269185"/>
                  </a:lnTo>
                  <a:lnTo>
                    <a:pt x="19130" y="269185"/>
                  </a:lnTo>
                  <a:lnTo>
                    <a:pt x="18788" y="269413"/>
                  </a:lnTo>
                  <a:lnTo>
                    <a:pt x="11842" y="273512"/>
                  </a:lnTo>
                  <a:lnTo>
                    <a:pt x="9565" y="274993"/>
                  </a:lnTo>
                  <a:lnTo>
                    <a:pt x="9451" y="274993"/>
                  </a:lnTo>
                  <a:lnTo>
                    <a:pt x="8881" y="275334"/>
                  </a:lnTo>
                  <a:lnTo>
                    <a:pt x="0" y="280800"/>
                  </a:lnTo>
                  <a:lnTo>
                    <a:pt x="8881" y="285924"/>
                  </a:lnTo>
                  <a:lnTo>
                    <a:pt x="8881" y="286038"/>
                  </a:lnTo>
                  <a:lnTo>
                    <a:pt x="9793" y="286493"/>
                  </a:lnTo>
                  <a:lnTo>
                    <a:pt x="9793" y="824067"/>
                  </a:lnTo>
                  <a:lnTo>
                    <a:pt x="12070" y="825206"/>
                  </a:lnTo>
                  <a:lnTo>
                    <a:pt x="14575" y="826686"/>
                  </a:lnTo>
                  <a:lnTo>
                    <a:pt x="17536" y="828280"/>
                  </a:lnTo>
                  <a:lnTo>
                    <a:pt x="17536" y="828394"/>
                  </a:lnTo>
                  <a:lnTo>
                    <a:pt x="17649" y="828394"/>
                  </a:lnTo>
                  <a:lnTo>
                    <a:pt x="19927" y="829647"/>
                  </a:lnTo>
                  <a:lnTo>
                    <a:pt x="28694" y="824637"/>
                  </a:lnTo>
                  <a:lnTo>
                    <a:pt x="29036" y="824409"/>
                  </a:lnTo>
                  <a:lnTo>
                    <a:pt x="29264" y="824295"/>
                  </a:lnTo>
                  <a:lnTo>
                    <a:pt x="29606" y="824067"/>
                  </a:lnTo>
                  <a:lnTo>
                    <a:pt x="491115" y="557615"/>
                  </a:lnTo>
                  <a:lnTo>
                    <a:pt x="505349" y="548846"/>
                  </a:lnTo>
                  <a:lnTo>
                    <a:pt x="495670" y="543153"/>
                  </a:lnTo>
                  <a:lnTo>
                    <a:pt x="495556" y="26531"/>
                  </a:lnTo>
                  <a:lnTo>
                    <a:pt x="495556" y="11500"/>
                  </a:lnTo>
                  <a:lnTo>
                    <a:pt x="495442" y="5579"/>
                  </a:lnTo>
                  <a:lnTo>
                    <a:pt x="485536" y="0"/>
                  </a:lnTo>
                  <a:lnTo>
                    <a:pt x="485536" y="0"/>
                  </a:lnTo>
                  <a:close/>
                  <a:moveTo>
                    <a:pt x="29606" y="801293"/>
                  </a:moveTo>
                  <a:lnTo>
                    <a:pt x="29606" y="286038"/>
                  </a:lnTo>
                  <a:lnTo>
                    <a:pt x="475857" y="28467"/>
                  </a:lnTo>
                  <a:lnTo>
                    <a:pt x="475857" y="543609"/>
                  </a:lnTo>
                  <a:lnTo>
                    <a:pt x="29606" y="801293"/>
                  </a:lnTo>
                  <a:lnTo>
                    <a:pt x="29606" y="801293"/>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11" name="Freeform: Shape 1046">
              <a:extLst>
                <a:ext uri="{FF2B5EF4-FFF2-40B4-BE49-F238E27FC236}">
                  <a16:creationId xmlns:a16="http://schemas.microsoft.com/office/drawing/2014/main" id="{A520DE61-93C6-B9C5-4D32-B04B99E78C31}"/>
                </a:ext>
              </a:extLst>
            </p:cNvPr>
            <p:cNvSpPr/>
            <p:nvPr/>
          </p:nvSpPr>
          <p:spPr>
            <a:xfrm>
              <a:off x="25726797" y="1138132"/>
              <a:ext cx="1230" cy="3006"/>
            </a:xfrm>
            <a:custGeom>
              <a:avLst/>
              <a:gdLst>
                <a:gd name="connsiteX0" fmla="*/ 0 w 911"/>
                <a:gd name="connsiteY0" fmla="*/ 0 h 2505"/>
                <a:gd name="connsiteX1" fmla="*/ 0 w 911"/>
                <a:gd name="connsiteY1" fmla="*/ 2278 h 2505"/>
                <a:gd name="connsiteX2" fmla="*/ 456 w 911"/>
                <a:gd name="connsiteY2" fmla="*/ 2505 h 2505"/>
                <a:gd name="connsiteX3" fmla="*/ 911 w 911"/>
                <a:gd name="connsiteY3" fmla="*/ 2164 h 2505"/>
                <a:gd name="connsiteX4" fmla="*/ 911 w 911"/>
                <a:gd name="connsiteY4" fmla="*/ 570 h 2505"/>
                <a:gd name="connsiteX5" fmla="*/ 0 w 911"/>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505">
                  <a:moveTo>
                    <a:pt x="0" y="0"/>
                  </a:moveTo>
                  <a:lnTo>
                    <a:pt x="0" y="2278"/>
                  </a:lnTo>
                  <a:lnTo>
                    <a:pt x="456" y="2505"/>
                  </a:lnTo>
                  <a:lnTo>
                    <a:pt x="911" y="2164"/>
                  </a:lnTo>
                  <a:lnTo>
                    <a:pt x="911" y="570"/>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12" name="Freeform: Shape 1047">
              <a:extLst>
                <a:ext uri="{FF2B5EF4-FFF2-40B4-BE49-F238E27FC236}">
                  <a16:creationId xmlns:a16="http://schemas.microsoft.com/office/drawing/2014/main" id="{090E0E19-309D-CEA6-91A9-24BCEEB02A78}"/>
                </a:ext>
              </a:extLst>
            </p:cNvPr>
            <p:cNvSpPr/>
            <p:nvPr/>
          </p:nvSpPr>
          <p:spPr>
            <a:xfrm>
              <a:off x="25713423" y="1117363"/>
              <a:ext cx="27977" cy="37028"/>
            </a:xfrm>
            <a:custGeom>
              <a:avLst/>
              <a:gdLst>
                <a:gd name="connsiteX0" fmla="*/ 0 w 20724"/>
                <a:gd name="connsiteY0" fmla="*/ 0 h 30857"/>
                <a:gd name="connsiteX1" fmla="*/ 0 w 20724"/>
                <a:gd name="connsiteY1" fmla="*/ 25278 h 30857"/>
                <a:gd name="connsiteX2" fmla="*/ 10818 w 20724"/>
                <a:gd name="connsiteY2" fmla="*/ 30858 h 30857"/>
                <a:gd name="connsiteX3" fmla="*/ 15714 w 20724"/>
                <a:gd name="connsiteY3" fmla="*/ 28125 h 30857"/>
                <a:gd name="connsiteX4" fmla="*/ 20724 w 20724"/>
                <a:gd name="connsiteY4" fmla="*/ 23571 h 30857"/>
                <a:gd name="connsiteX5" fmla="*/ 19813 w 20724"/>
                <a:gd name="connsiteY5" fmla="*/ 11614 h 30857"/>
                <a:gd name="connsiteX6" fmla="*/ 0 w 20724"/>
                <a:gd name="connsiteY6" fmla="*/ 0 h 3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30857">
                  <a:moveTo>
                    <a:pt x="0" y="0"/>
                  </a:moveTo>
                  <a:lnTo>
                    <a:pt x="0" y="25278"/>
                  </a:lnTo>
                  <a:lnTo>
                    <a:pt x="10818" y="30858"/>
                  </a:lnTo>
                  <a:lnTo>
                    <a:pt x="15714" y="28125"/>
                  </a:lnTo>
                  <a:lnTo>
                    <a:pt x="20724" y="23571"/>
                  </a:lnTo>
                  <a:lnTo>
                    <a:pt x="19813" y="11614"/>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13" name="Freeform: Shape 1049">
              <a:extLst>
                <a:ext uri="{FF2B5EF4-FFF2-40B4-BE49-F238E27FC236}">
                  <a16:creationId xmlns:a16="http://schemas.microsoft.com/office/drawing/2014/main" id="{BB95495A-0C53-2665-F2C7-A749E1561EAD}"/>
                </a:ext>
              </a:extLst>
            </p:cNvPr>
            <p:cNvSpPr/>
            <p:nvPr/>
          </p:nvSpPr>
          <p:spPr>
            <a:xfrm>
              <a:off x="25726797" y="493592"/>
              <a:ext cx="1230" cy="645224"/>
            </a:xfrm>
            <a:custGeom>
              <a:avLst/>
              <a:gdLst>
                <a:gd name="connsiteX0" fmla="*/ 456 w 911"/>
                <a:gd name="connsiteY0" fmla="*/ 0 h 537687"/>
                <a:gd name="connsiteX1" fmla="*/ 0 w 911"/>
                <a:gd name="connsiteY1" fmla="*/ 342 h 537687"/>
                <a:gd name="connsiteX2" fmla="*/ 0 w 911"/>
                <a:gd name="connsiteY2" fmla="*/ 537118 h 537687"/>
                <a:gd name="connsiteX3" fmla="*/ 911 w 911"/>
                <a:gd name="connsiteY3" fmla="*/ 537688 h 537687"/>
                <a:gd name="connsiteX4" fmla="*/ 911 w 911"/>
                <a:gd name="connsiteY4" fmla="*/ 342 h 537687"/>
                <a:gd name="connsiteX5" fmla="*/ 456 w 911"/>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537687">
                  <a:moveTo>
                    <a:pt x="456" y="0"/>
                  </a:moveTo>
                  <a:lnTo>
                    <a:pt x="0" y="342"/>
                  </a:lnTo>
                  <a:lnTo>
                    <a:pt x="0" y="537118"/>
                  </a:lnTo>
                  <a:lnTo>
                    <a:pt x="911" y="537688"/>
                  </a:lnTo>
                  <a:lnTo>
                    <a:pt x="911" y="342"/>
                  </a:lnTo>
                  <a:lnTo>
                    <a:pt x="45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14" name="Freeform: Shape 1050">
              <a:extLst>
                <a:ext uri="{FF2B5EF4-FFF2-40B4-BE49-F238E27FC236}">
                  <a16:creationId xmlns:a16="http://schemas.microsoft.com/office/drawing/2014/main" id="{E309775D-E332-DFCB-F3CB-336FA82CCFB2}"/>
                </a:ext>
              </a:extLst>
            </p:cNvPr>
            <p:cNvSpPr/>
            <p:nvPr/>
          </p:nvSpPr>
          <p:spPr>
            <a:xfrm>
              <a:off x="25713423" y="480201"/>
              <a:ext cx="27977" cy="679248"/>
            </a:xfrm>
            <a:custGeom>
              <a:avLst/>
              <a:gdLst>
                <a:gd name="connsiteX0" fmla="*/ 9907 w 20724"/>
                <a:gd name="connsiteY0" fmla="*/ 0 h 566040"/>
                <a:gd name="connsiteX1" fmla="*/ 0 w 20724"/>
                <a:gd name="connsiteY1" fmla="*/ 5807 h 566040"/>
                <a:gd name="connsiteX2" fmla="*/ 0 w 20724"/>
                <a:gd name="connsiteY2" fmla="*/ 553970 h 566040"/>
                <a:gd name="connsiteX3" fmla="*/ 20724 w 20724"/>
                <a:gd name="connsiteY3" fmla="*/ 566040 h 566040"/>
                <a:gd name="connsiteX4" fmla="*/ 20724 w 20724"/>
                <a:gd name="connsiteY4" fmla="*/ 11500 h 566040"/>
                <a:gd name="connsiteX5" fmla="*/ 20155 w 20724"/>
                <a:gd name="connsiteY5" fmla="*/ 5579 h 566040"/>
                <a:gd name="connsiteX6" fmla="*/ 9907 w 20724"/>
                <a:gd name="connsiteY6" fmla="*/ 0 h 56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566040">
                  <a:moveTo>
                    <a:pt x="9907" y="0"/>
                  </a:moveTo>
                  <a:lnTo>
                    <a:pt x="0" y="5807"/>
                  </a:lnTo>
                  <a:lnTo>
                    <a:pt x="0" y="553970"/>
                  </a:lnTo>
                  <a:lnTo>
                    <a:pt x="20724" y="566040"/>
                  </a:lnTo>
                  <a:lnTo>
                    <a:pt x="20724" y="11500"/>
                  </a:lnTo>
                  <a:lnTo>
                    <a:pt x="20155" y="5579"/>
                  </a:lnTo>
                  <a:lnTo>
                    <a:pt x="9907"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15" name="Freeform: Shape 1056">
              <a:extLst>
                <a:ext uri="{FF2B5EF4-FFF2-40B4-BE49-F238E27FC236}">
                  <a16:creationId xmlns:a16="http://schemas.microsoft.com/office/drawing/2014/main" id="{0BED5660-7BBD-8586-1260-96EBCE28C1D8}"/>
                </a:ext>
              </a:extLst>
            </p:cNvPr>
            <p:cNvSpPr/>
            <p:nvPr/>
          </p:nvSpPr>
          <p:spPr>
            <a:xfrm>
              <a:off x="17440535" y="171252"/>
              <a:ext cx="628725" cy="966880"/>
            </a:xfrm>
            <a:custGeom>
              <a:avLst/>
              <a:gdLst>
                <a:gd name="connsiteX0" fmla="*/ 11842 w 465722"/>
                <a:gd name="connsiteY0" fmla="*/ 19699 h 805733"/>
                <a:gd name="connsiteX1" fmla="*/ 453880 w 465722"/>
                <a:gd name="connsiteY1" fmla="*/ 274879 h 805733"/>
                <a:gd name="connsiteX2" fmla="*/ 453880 w 465722"/>
                <a:gd name="connsiteY2" fmla="*/ 785921 h 805733"/>
                <a:gd name="connsiteX3" fmla="*/ 11842 w 465722"/>
                <a:gd name="connsiteY3" fmla="*/ 530628 h 805733"/>
                <a:gd name="connsiteX4" fmla="*/ 11842 w 465722"/>
                <a:gd name="connsiteY4" fmla="*/ 19699 h 805733"/>
                <a:gd name="connsiteX5" fmla="*/ 455 w 465722"/>
                <a:gd name="connsiteY5" fmla="*/ 0 h 805733"/>
                <a:gd name="connsiteX6" fmla="*/ 455 w 465722"/>
                <a:gd name="connsiteY6" fmla="*/ 536890 h 805733"/>
                <a:gd name="connsiteX7" fmla="*/ 0 w 465722"/>
                <a:gd name="connsiteY7" fmla="*/ 537118 h 805733"/>
                <a:gd name="connsiteX8" fmla="*/ 465267 w 465722"/>
                <a:gd name="connsiteY8" fmla="*/ 805734 h 805733"/>
                <a:gd name="connsiteX9" fmla="*/ 465267 w 465722"/>
                <a:gd name="connsiteY9" fmla="*/ 268844 h 805733"/>
                <a:gd name="connsiteX10" fmla="*/ 465722 w 465722"/>
                <a:gd name="connsiteY10" fmla="*/ 268616 h 805733"/>
                <a:gd name="connsiteX11" fmla="*/ 455 w 465722"/>
                <a:gd name="connsiteY11" fmla="*/ 0 h 805733"/>
                <a:gd name="connsiteX12" fmla="*/ 455 w 465722"/>
                <a:gd name="connsiteY12" fmla="*/ 0 h 805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3">
                  <a:moveTo>
                    <a:pt x="11842" y="19699"/>
                  </a:moveTo>
                  <a:lnTo>
                    <a:pt x="453880" y="274879"/>
                  </a:lnTo>
                  <a:lnTo>
                    <a:pt x="453880" y="785921"/>
                  </a:lnTo>
                  <a:lnTo>
                    <a:pt x="11842" y="530628"/>
                  </a:lnTo>
                  <a:lnTo>
                    <a:pt x="11842" y="19699"/>
                  </a:lnTo>
                  <a:moveTo>
                    <a:pt x="455" y="0"/>
                  </a:moveTo>
                  <a:lnTo>
                    <a:pt x="455" y="536890"/>
                  </a:lnTo>
                  <a:lnTo>
                    <a:pt x="0" y="537118"/>
                  </a:lnTo>
                  <a:lnTo>
                    <a:pt x="465267" y="805734"/>
                  </a:lnTo>
                  <a:lnTo>
                    <a:pt x="465267" y="268844"/>
                  </a:lnTo>
                  <a:lnTo>
                    <a:pt x="465722" y="268616"/>
                  </a:lnTo>
                  <a:lnTo>
                    <a:pt x="455" y="0"/>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16" name="Freeform: Shape 1057">
              <a:extLst>
                <a:ext uri="{FF2B5EF4-FFF2-40B4-BE49-F238E27FC236}">
                  <a16:creationId xmlns:a16="http://schemas.microsoft.com/office/drawing/2014/main" id="{6C73E8C2-1A35-2D28-8784-E14FB0B1A67C}"/>
                </a:ext>
              </a:extLst>
            </p:cNvPr>
            <p:cNvSpPr/>
            <p:nvPr/>
          </p:nvSpPr>
          <p:spPr>
            <a:xfrm>
              <a:off x="17413634" y="150756"/>
              <a:ext cx="682066" cy="1007873"/>
            </a:xfrm>
            <a:custGeom>
              <a:avLst/>
              <a:gdLst>
                <a:gd name="connsiteX0" fmla="*/ 21863 w 505234"/>
                <a:gd name="connsiteY0" fmla="*/ 19699 h 839894"/>
                <a:gd name="connsiteX1" fmla="*/ 22204 w 505234"/>
                <a:gd name="connsiteY1" fmla="*/ 19927 h 839894"/>
                <a:gd name="connsiteX2" fmla="*/ 27670 w 505234"/>
                <a:gd name="connsiteY2" fmla="*/ 23115 h 839894"/>
                <a:gd name="connsiteX3" fmla="*/ 24482 w 505234"/>
                <a:gd name="connsiteY3" fmla="*/ 24368 h 839894"/>
                <a:gd name="connsiteX4" fmla="*/ 21749 w 505234"/>
                <a:gd name="connsiteY4" fmla="*/ 26532 h 839894"/>
                <a:gd name="connsiteX5" fmla="*/ 21749 w 505234"/>
                <a:gd name="connsiteY5" fmla="*/ 19699 h 839894"/>
                <a:gd name="connsiteX6" fmla="*/ 483714 w 505234"/>
                <a:gd name="connsiteY6" fmla="*/ 813364 h 839894"/>
                <a:gd name="connsiteX7" fmla="*/ 483714 w 505234"/>
                <a:gd name="connsiteY7" fmla="*/ 820195 h 839894"/>
                <a:gd name="connsiteX8" fmla="*/ 482006 w 505234"/>
                <a:gd name="connsiteY8" fmla="*/ 819171 h 839894"/>
                <a:gd name="connsiteX9" fmla="*/ 481323 w 505234"/>
                <a:gd name="connsiteY9" fmla="*/ 818829 h 839894"/>
                <a:gd name="connsiteX10" fmla="*/ 480753 w 505234"/>
                <a:gd name="connsiteY10" fmla="*/ 818487 h 839894"/>
                <a:gd name="connsiteX11" fmla="*/ 477907 w 505234"/>
                <a:gd name="connsiteY11" fmla="*/ 816894 h 839894"/>
                <a:gd name="connsiteX12" fmla="*/ 481095 w 505234"/>
                <a:gd name="connsiteY12" fmla="*/ 815640 h 839894"/>
                <a:gd name="connsiteX13" fmla="*/ 483714 w 505234"/>
                <a:gd name="connsiteY13" fmla="*/ 813364 h 839894"/>
                <a:gd name="connsiteX14" fmla="*/ 10476 w 505234"/>
                <a:gd name="connsiteY14" fmla="*/ 0 h 839894"/>
                <a:gd name="connsiteX15" fmla="*/ 10476 w 505234"/>
                <a:gd name="connsiteY15" fmla="*/ 548164 h 839894"/>
                <a:gd name="connsiteX16" fmla="*/ 0 w 505234"/>
                <a:gd name="connsiteY16" fmla="*/ 554085 h 839894"/>
                <a:gd name="connsiteX17" fmla="*/ 475288 w 505234"/>
                <a:gd name="connsiteY17" fmla="*/ 828508 h 839894"/>
                <a:gd name="connsiteX18" fmla="*/ 476199 w 505234"/>
                <a:gd name="connsiteY18" fmla="*/ 828964 h 839894"/>
                <a:gd name="connsiteX19" fmla="*/ 483942 w 505234"/>
                <a:gd name="connsiteY19" fmla="*/ 833518 h 839894"/>
                <a:gd name="connsiteX20" fmla="*/ 486333 w 505234"/>
                <a:gd name="connsiteY20" fmla="*/ 834771 h 839894"/>
                <a:gd name="connsiteX21" fmla="*/ 487471 w 505234"/>
                <a:gd name="connsiteY21" fmla="*/ 835567 h 839894"/>
                <a:gd name="connsiteX22" fmla="*/ 487585 w 505234"/>
                <a:gd name="connsiteY22" fmla="*/ 835567 h 839894"/>
                <a:gd name="connsiteX23" fmla="*/ 494190 w 505234"/>
                <a:gd name="connsiteY23" fmla="*/ 839325 h 839894"/>
                <a:gd name="connsiteX24" fmla="*/ 495101 w 505234"/>
                <a:gd name="connsiteY24" fmla="*/ 839895 h 839894"/>
                <a:gd name="connsiteX25" fmla="*/ 495101 w 505234"/>
                <a:gd name="connsiteY25" fmla="*/ 291618 h 839894"/>
                <a:gd name="connsiteX26" fmla="*/ 495898 w 505234"/>
                <a:gd name="connsiteY26" fmla="*/ 291162 h 839894"/>
                <a:gd name="connsiteX27" fmla="*/ 496012 w 505234"/>
                <a:gd name="connsiteY27" fmla="*/ 291162 h 839894"/>
                <a:gd name="connsiteX28" fmla="*/ 505235 w 505234"/>
                <a:gd name="connsiteY28" fmla="*/ 285696 h 839894"/>
                <a:gd name="connsiteX29" fmla="*/ 495556 w 505234"/>
                <a:gd name="connsiteY29" fmla="*/ 280117 h 839894"/>
                <a:gd name="connsiteX30" fmla="*/ 495442 w 505234"/>
                <a:gd name="connsiteY30" fmla="*/ 280003 h 839894"/>
                <a:gd name="connsiteX31" fmla="*/ 493506 w 505234"/>
                <a:gd name="connsiteY31" fmla="*/ 278864 h 839894"/>
                <a:gd name="connsiteX32" fmla="*/ 485649 w 505234"/>
                <a:gd name="connsiteY32" fmla="*/ 274309 h 839894"/>
                <a:gd name="connsiteX33" fmla="*/ 37804 w 505234"/>
                <a:gd name="connsiteY33" fmla="*/ 15714 h 839894"/>
                <a:gd name="connsiteX34" fmla="*/ 27898 w 505234"/>
                <a:gd name="connsiteY34" fmla="*/ 10020 h 839894"/>
                <a:gd name="connsiteX35" fmla="*/ 17877 w 505234"/>
                <a:gd name="connsiteY35" fmla="*/ 4327 h 839894"/>
                <a:gd name="connsiteX36" fmla="*/ 10476 w 505234"/>
                <a:gd name="connsiteY36" fmla="*/ 0 h 839894"/>
                <a:gd name="connsiteX37" fmla="*/ 10476 w 505234"/>
                <a:gd name="connsiteY37" fmla="*/ 0 h 839894"/>
                <a:gd name="connsiteX38" fmla="*/ 475288 w 505234"/>
                <a:gd name="connsiteY38" fmla="*/ 805734 h 839894"/>
                <a:gd name="connsiteX39" fmla="*/ 30175 w 505234"/>
                <a:gd name="connsiteY39" fmla="*/ 548733 h 839894"/>
                <a:gd name="connsiteX40" fmla="*/ 30289 w 505234"/>
                <a:gd name="connsiteY40" fmla="*/ 34161 h 839894"/>
                <a:gd name="connsiteX41" fmla="*/ 233317 w 505234"/>
                <a:gd name="connsiteY41" fmla="*/ 151445 h 839894"/>
                <a:gd name="connsiteX42" fmla="*/ 475288 w 505234"/>
                <a:gd name="connsiteY42" fmla="*/ 291162 h 839894"/>
                <a:gd name="connsiteX43" fmla="*/ 475288 w 505234"/>
                <a:gd name="connsiteY43" fmla="*/ 805734 h 839894"/>
                <a:gd name="connsiteX44" fmla="*/ 475288 w 505234"/>
                <a:gd name="connsiteY44" fmla="*/ 805734 h 839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505234" h="839894">
                  <a:moveTo>
                    <a:pt x="21863" y="19699"/>
                  </a:moveTo>
                  <a:lnTo>
                    <a:pt x="22204" y="19927"/>
                  </a:lnTo>
                  <a:lnTo>
                    <a:pt x="27670" y="23115"/>
                  </a:lnTo>
                  <a:cubicBezTo>
                    <a:pt x="26531" y="23343"/>
                    <a:pt x="25507" y="23798"/>
                    <a:pt x="24482" y="24368"/>
                  </a:cubicBezTo>
                  <a:cubicBezTo>
                    <a:pt x="23457" y="24937"/>
                    <a:pt x="22546" y="25734"/>
                    <a:pt x="21749" y="26532"/>
                  </a:cubicBezTo>
                  <a:lnTo>
                    <a:pt x="21749" y="19699"/>
                  </a:lnTo>
                  <a:moveTo>
                    <a:pt x="483714" y="813364"/>
                  </a:moveTo>
                  <a:lnTo>
                    <a:pt x="483714" y="820195"/>
                  </a:lnTo>
                  <a:lnTo>
                    <a:pt x="482006" y="819171"/>
                  </a:lnTo>
                  <a:cubicBezTo>
                    <a:pt x="481778" y="819057"/>
                    <a:pt x="481550" y="818943"/>
                    <a:pt x="481323" y="818829"/>
                  </a:cubicBezTo>
                  <a:lnTo>
                    <a:pt x="480753" y="818487"/>
                  </a:lnTo>
                  <a:lnTo>
                    <a:pt x="477907" y="816894"/>
                  </a:lnTo>
                  <a:cubicBezTo>
                    <a:pt x="479045" y="816666"/>
                    <a:pt x="480070" y="816210"/>
                    <a:pt x="481095" y="815640"/>
                  </a:cubicBezTo>
                  <a:cubicBezTo>
                    <a:pt x="482006" y="814957"/>
                    <a:pt x="482917" y="814274"/>
                    <a:pt x="483714" y="813364"/>
                  </a:cubicBezTo>
                  <a:moveTo>
                    <a:pt x="10476" y="0"/>
                  </a:moveTo>
                  <a:lnTo>
                    <a:pt x="10476" y="548164"/>
                  </a:lnTo>
                  <a:lnTo>
                    <a:pt x="0" y="554085"/>
                  </a:lnTo>
                  <a:lnTo>
                    <a:pt x="475288" y="828508"/>
                  </a:lnTo>
                  <a:lnTo>
                    <a:pt x="476199" y="828964"/>
                  </a:lnTo>
                  <a:lnTo>
                    <a:pt x="483942" y="833518"/>
                  </a:lnTo>
                  <a:lnTo>
                    <a:pt x="486333" y="834771"/>
                  </a:lnTo>
                  <a:lnTo>
                    <a:pt x="487471" y="835567"/>
                  </a:lnTo>
                  <a:lnTo>
                    <a:pt x="487585" y="835567"/>
                  </a:lnTo>
                  <a:lnTo>
                    <a:pt x="494190" y="839325"/>
                  </a:lnTo>
                  <a:lnTo>
                    <a:pt x="495101" y="839895"/>
                  </a:lnTo>
                  <a:lnTo>
                    <a:pt x="495101" y="291618"/>
                  </a:lnTo>
                  <a:lnTo>
                    <a:pt x="495898" y="291162"/>
                  </a:lnTo>
                  <a:lnTo>
                    <a:pt x="496012" y="291162"/>
                  </a:lnTo>
                  <a:lnTo>
                    <a:pt x="505235" y="285696"/>
                  </a:lnTo>
                  <a:lnTo>
                    <a:pt x="495556" y="280117"/>
                  </a:lnTo>
                  <a:lnTo>
                    <a:pt x="495442" y="280003"/>
                  </a:lnTo>
                  <a:lnTo>
                    <a:pt x="493506" y="278864"/>
                  </a:lnTo>
                  <a:lnTo>
                    <a:pt x="485649" y="274309"/>
                  </a:lnTo>
                  <a:lnTo>
                    <a:pt x="37804" y="15714"/>
                  </a:lnTo>
                  <a:lnTo>
                    <a:pt x="27898" y="10020"/>
                  </a:lnTo>
                  <a:lnTo>
                    <a:pt x="17877" y="4327"/>
                  </a:lnTo>
                  <a:lnTo>
                    <a:pt x="10476" y="0"/>
                  </a:lnTo>
                  <a:lnTo>
                    <a:pt x="10476" y="0"/>
                  </a:lnTo>
                  <a:close/>
                  <a:moveTo>
                    <a:pt x="475288" y="805734"/>
                  </a:moveTo>
                  <a:lnTo>
                    <a:pt x="30175" y="548733"/>
                  </a:lnTo>
                  <a:lnTo>
                    <a:pt x="30289" y="34161"/>
                  </a:lnTo>
                  <a:lnTo>
                    <a:pt x="233317" y="151445"/>
                  </a:lnTo>
                  <a:lnTo>
                    <a:pt x="475288" y="291162"/>
                  </a:lnTo>
                  <a:lnTo>
                    <a:pt x="475288" y="805734"/>
                  </a:lnTo>
                  <a:lnTo>
                    <a:pt x="475288" y="805734"/>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17" name="Freeform: Shape 1059">
              <a:extLst>
                <a:ext uri="{FF2B5EF4-FFF2-40B4-BE49-F238E27FC236}">
                  <a16:creationId xmlns:a16="http://schemas.microsoft.com/office/drawing/2014/main" id="{2B62A527-32E5-4EDB-6ECC-08D82523E8B8}"/>
                </a:ext>
              </a:extLst>
            </p:cNvPr>
            <p:cNvSpPr/>
            <p:nvPr userDrawn="1"/>
          </p:nvSpPr>
          <p:spPr>
            <a:xfrm>
              <a:off x="18069261" y="170569"/>
              <a:ext cx="630416" cy="968248"/>
            </a:xfrm>
            <a:custGeom>
              <a:avLst/>
              <a:gdLst>
                <a:gd name="connsiteX0" fmla="*/ 455133 w 466975"/>
                <a:gd name="connsiteY0" fmla="*/ 19699 h 806873"/>
                <a:gd name="connsiteX1" fmla="*/ 455133 w 466975"/>
                <a:gd name="connsiteY1" fmla="*/ 531425 h 806873"/>
                <a:gd name="connsiteX2" fmla="*/ 11842 w 466975"/>
                <a:gd name="connsiteY2" fmla="*/ 787401 h 806873"/>
                <a:gd name="connsiteX3" fmla="*/ 11842 w 466975"/>
                <a:gd name="connsiteY3" fmla="*/ 275562 h 806873"/>
                <a:gd name="connsiteX4" fmla="*/ 455133 w 466975"/>
                <a:gd name="connsiteY4" fmla="*/ 19699 h 806873"/>
                <a:gd name="connsiteX5" fmla="*/ 466406 w 466975"/>
                <a:gd name="connsiteY5" fmla="*/ 0 h 806873"/>
                <a:gd name="connsiteX6" fmla="*/ 0 w 466975"/>
                <a:gd name="connsiteY6" fmla="*/ 269185 h 806873"/>
                <a:gd name="connsiteX7" fmla="*/ 456 w 466975"/>
                <a:gd name="connsiteY7" fmla="*/ 269413 h 806873"/>
                <a:gd name="connsiteX8" fmla="*/ 456 w 466975"/>
                <a:gd name="connsiteY8" fmla="*/ 806759 h 806873"/>
                <a:gd name="connsiteX9" fmla="*/ 683 w 466975"/>
                <a:gd name="connsiteY9" fmla="*/ 806873 h 806873"/>
                <a:gd name="connsiteX10" fmla="*/ 466975 w 466975"/>
                <a:gd name="connsiteY10" fmla="*/ 537574 h 806873"/>
                <a:gd name="connsiteX11" fmla="*/ 466520 w 466975"/>
                <a:gd name="connsiteY11" fmla="*/ 537346 h 806873"/>
                <a:gd name="connsiteX12" fmla="*/ 466406 w 466975"/>
                <a:gd name="connsiteY12" fmla="*/ 0 h 806873"/>
                <a:gd name="connsiteX13" fmla="*/ 466406 w 466975"/>
                <a:gd name="connsiteY13" fmla="*/ 0 h 806873"/>
                <a:gd name="connsiteX14" fmla="*/ 466406 w 466975"/>
                <a:gd name="connsiteY14" fmla="*/ 0 h 806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3">
                  <a:moveTo>
                    <a:pt x="455133" y="19699"/>
                  </a:moveTo>
                  <a:lnTo>
                    <a:pt x="455133" y="531425"/>
                  </a:lnTo>
                  <a:lnTo>
                    <a:pt x="11842" y="787401"/>
                  </a:lnTo>
                  <a:lnTo>
                    <a:pt x="11842" y="275562"/>
                  </a:lnTo>
                  <a:lnTo>
                    <a:pt x="455133" y="19699"/>
                  </a:lnTo>
                  <a:moveTo>
                    <a:pt x="466406" y="0"/>
                  </a:moveTo>
                  <a:lnTo>
                    <a:pt x="0" y="269185"/>
                  </a:lnTo>
                  <a:lnTo>
                    <a:pt x="456" y="269413"/>
                  </a:lnTo>
                  <a:lnTo>
                    <a:pt x="456" y="806759"/>
                  </a:lnTo>
                  <a:lnTo>
                    <a:pt x="683" y="806873"/>
                  </a:lnTo>
                  <a:lnTo>
                    <a:pt x="466975" y="537574"/>
                  </a:lnTo>
                  <a:lnTo>
                    <a:pt x="466520" y="537346"/>
                  </a:lnTo>
                  <a:lnTo>
                    <a:pt x="466406" y="0"/>
                  </a:lnTo>
                  <a:lnTo>
                    <a:pt x="466406" y="0"/>
                  </a:lnTo>
                  <a:lnTo>
                    <a:pt x="466406"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19" name="Freeform: Shape 1062">
              <a:extLst>
                <a:ext uri="{FF2B5EF4-FFF2-40B4-BE49-F238E27FC236}">
                  <a16:creationId xmlns:a16="http://schemas.microsoft.com/office/drawing/2014/main" id="{66AB5C0E-4DCB-48B8-2F50-BFD7DDAB6429}"/>
                </a:ext>
              </a:extLst>
            </p:cNvPr>
            <p:cNvSpPr/>
            <p:nvPr/>
          </p:nvSpPr>
          <p:spPr>
            <a:xfrm>
              <a:off x="18068647" y="1138132"/>
              <a:ext cx="1228" cy="3006"/>
            </a:xfrm>
            <a:custGeom>
              <a:avLst/>
              <a:gdLst>
                <a:gd name="connsiteX0" fmla="*/ 0 w 910"/>
                <a:gd name="connsiteY0" fmla="*/ 0 h 2505"/>
                <a:gd name="connsiteX1" fmla="*/ 0 w 910"/>
                <a:gd name="connsiteY1" fmla="*/ 2278 h 2505"/>
                <a:gd name="connsiteX2" fmla="*/ 455 w 910"/>
                <a:gd name="connsiteY2" fmla="*/ 2505 h 2505"/>
                <a:gd name="connsiteX3" fmla="*/ 911 w 910"/>
                <a:gd name="connsiteY3" fmla="*/ 2278 h 2505"/>
                <a:gd name="connsiteX4" fmla="*/ 911 w 910"/>
                <a:gd name="connsiteY4" fmla="*/ 570 h 2505"/>
                <a:gd name="connsiteX5" fmla="*/ 0 w 910"/>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2505">
                  <a:moveTo>
                    <a:pt x="0" y="0"/>
                  </a:moveTo>
                  <a:lnTo>
                    <a:pt x="0" y="2278"/>
                  </a:lnTo>
                  <a:lnTo>
                    <a:pt x="455" y="2505"/>
                  </a:lnTo>
                  <a:lnTo>
                    <a:pt x="911" y="2278"/>
                  </a:lnTo>
                  <a:lnTo>
                    <a:pt x="911" y="570"/>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20" name="Freeform: Shape 1063">
              <a:extLst>
                <a:ext uri="{FF2B5EF4-FFF2-40B4-BE49-F238E27FC236}">
                  <a16:creationId xmlns:a16="http://schemas.microsoft.com/office/drawing/2014/main" id="{BDD388AF-E83F-9A51-6D45-02B78114454D}"/>
                </a:ext>
              </a:extLst>
            </p:cNvPr>
            <p:cNvSpPr/>
            <p:nvPr/>
          </p:nvSpPr>
          <p:spPr>
            <a:xfrm>
              <a:off x="18055273" y="1117363"/>
              <a:ext cx="27976" cy="37028"/>
            </a:xfrm>
            <a:custGeom>
              <a:avLst/>
              <a:gdLst>
                <a:gd name="connsiteX0" fmla="*/ 0 w 20723"/>
                <a:gd name="connsiteY0" fmla="*/ 0 h 30857"/>
                <a:gd name="connsiteX1" fmla="*/ 0 w 20723"/>
                <a:gd name="connsiteY1" fmla="*/ 25278 h 30857"/>
                <a:gd name="connsiteX2" fmla="*/ 10817 w 20723"/>
                <a:gd name="connsiteY2" fmla="*/ 30858 h 30857"/>
                <a:gd name="connsiteX3" fmla="*/ 15600 w 20723"/>
                <a:gd name="connsiteY3" fmla="*/ 28125 h 30857"/>
                <a:gd name="connsiteX4" fmla="*/ 20724 w 20723"/>
                <a:gd name="connsiteY4" fmla="*/ 23684 h 30857"/>
                <a:gd name="connsiteX5" fmla="*/ 19813 w 20723"/>
                <a:gd name="connsiteY5" fmla="*/ 11614 h 30857"/>
                <a:gd name="connsiteX6" fmla="*/ 0 w 20723"/>
                <a:gd name="connsiteY6" fmla="*/ 0 h 3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3" h="30857">
                  <a:moveTo>
                    <a:pt x="0" y="0"/>
                  </a:moveTo>
                  <a:lnTo>
                    <a:pt x="0" y="25278"/>
                  </a:lnTo>
                  <a:lnTo>
                    <a:pt x="10817" y="30858"/>
                  </a:lnTo>
                  <a:lnTo>
                    <a:pt x="15600" y="28125"/>
                  </a:lnTo>
                  <a:lnTo>
                    <a:pt x="20724" y="23684"/>
                  </a:lnTo>
                  <a:lnTo>
                    <a:pt x="19813" y="11614"/>
                  </a:lnTo>
                  <a:lnTo>
                    <a:pt x="0"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21" name="Freeform: Shape 1065">
              <a:extLst>
                <a:ext uri="{FF2B5EF4-FFF2-40B4-BE49-F238E27FC236}">
                  <a16:creationId xmlns:a16="http://schemas.microsoft.com/office/drawing/2014/main" id="{4285A068-9F8C-588D-B053-4C27F08A240F}"/>
                </a:ext>
              </a:extLst>
            </p:cNvPr>
            <p:cNvSpPr/>
            <p:nvPr/>
          </p:nvSpPr>
          <p:spPr>
            <a:xfrm>
              <a:off x="18068648" y="493592"/>
              <a:ext cx="1229" cy="645224"/>
            </a:xfrm>
            <a:custGeom>
              <a:avLst/>
              <a:gdLst>
                <a:gd name="connsiteX0" fmla="*/ 455 w 910"/>
                <a:gd name="connsiteY0" fmla="*/ 0 h 537687"/>
                <a:gd name="connsiteX1" fmla="*/ 0 w 910"/>
                <a:gd name="connsiteY1" fmla="*/ 342 h 537687"/>
                <a:gd name="connsiteX2" fmla="*/ 0 w 910"/>
                <a:gd name="connsiteY2" fmla="*/ 537118 h 537687"/>
                <a:gd name="connsiteX3" fmla="*/ 911 w 910"/>
                <a:gd name="connsiteY3" fmla="*/ 537688 h 537687"/>
                <a:gd name="connsiteX4" fmla="*/ 911 w 910"/>
                <a:gd name="connsiteY4" fmla="*/ 342 h 537687"/>
                <a:gd name="connsiteX5" fmla="*/ 455 w 910"/>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537687">
                  <a:moveTo>
                    <a:pt x="455" y="0"/>
                  </a:moveTo>
                  <a:lnTo>
                    <a:pt x="0" y="342"/>
                  </a:lnTo>
                  <a:lnTo>
                    <a:pt x="0" y="537118"/>
                  </a:lnTo>
                  <a:lnTo>
                    <a:pt x="911" y="537688"/>
                  </a:lnTo>
                  <a:lnTo>
                    <a:pt x="911" y="342"/>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22" name="Freeform: Shape 1066">
              <a:extLst>
                <a:ext uri="{FF2B5EF4-FFF2-40B4-BE49-F238E27FC236}">
                  <a16:creationId xmlns:a16="http://schemas.microsoft.com/office/drawing/2014/main" id="{3E99170B-8194-A32A-2D81-C1F8ED9536E8}"/>
                </a:ext>
              </a:extLst>
            </p:cNvPr>
            <p:cNvSpPr/>
            <p:nvPr/>
          </p:nvSpPr>
          <p:spPr>
            <a:xfrm>
              <a:off x="18055273" y="480201"/>
              <a:ext cx="27824" cy="679248"/>
            </a:xfrm>
            <a:custGeom>
              <a:avLst/>
              <a:gdLst>
                <a:gd name="connsiteX0" fmla="*/ 9907 w 20610"/>
                <a:gd name="connsiteY0" fmla="*/ 0 h 566040"/>
                <a:gd name="connsiteX1" fmla="*/ 0 w 20610"/>
                <a:gd name="connsiteY1" fmla="*/ 5807 h 566040"/>
                <a:gd name="connsiteX2" fmla="*/ 0 w 20610"/>
                <a:gd name="connsiteY2" fmla="*/ 553970 h 566040"/>
                <a:gd name="connsiteX3" fmla="*/ 20610 w 20610"/>
                <a:gd name="connsiteY3" fmla="*/ 566040 h 566040"/>
                <a:gd name="connsiteX4" fmla="*/ 20610 w 20610"/>
                <a:gd name="connsiteY4" fmla="*/ 11500 h 566040"/>
                <a:gd name="connsiteX5" fmla="*/ 20269 w 20610"/>
                <a:gd name="connsiteY5" fmla="*/ 5465 h 566040"/>
                <a:gd name="connsiteX6" fmla="*/ 9907 w 20610"/>
                <a:gd name="connsiteY6" fmla="*/ 0 h 56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566040">
                  <a:moveTo>
                    <a:pt x="9907" y="0"/>
                  </a:moveTo>
                  <a:lnTo>
                    <a:pt x="0" y="5807"/>
                  </a:lnTo>
                  <a:lnTo>
                    <a:pt x="0" y="553970"/>
                  </a:lnTo>
                  <a:lnTo>
                    <a:pt x="20610" y="566040"/>
                  </a:lnTo>
                  <a:lnTo>
                    <a:pt x="20610" y="11500"/>
                  </a:lnTo>
                  <a:lnTo>
                    <a:pt x="20269" y="5465"/>
                  </a:lnTo>
                  <a:lnTo>
                    <a:pt x="9907"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23" name="Freeform: Shape 1069">
              <a:extLst>
                <a:ext uri="{FF2B5EF4-FFF2-40B4-BE49-F238E27FC236}">
                  <a16:creationId xmlns:a16="http://schemas.microsoft.com/office/drawing/2014/main" id="{74FE1E67-63E0-1380-3282-4CCACBE6800D}"/>
                </a:ext>
              </a:extLst>
            </p:cNvPr>
            <p:cNvSpPr/>
            <p:nvPr/>
          </p:nvSpPr>
          <p:spPr>
            <a:xfrm>
              <a:off x="23834626" y="1773519"/>
              <a:ext cx="1259756" cy="1293593"/>
            </a:xfrm>
            <a:custGeom>
              <a:avLst/>
              <a:gdLst>
                <a:gd name="connsiteX0" fmla="*/ 466292 w 933153"/>
                <a:gd name="connsiteY0" fmla="*/ 13095 h 1077994"/>
                <a:gd name="connsiteX1" fmla="*/ 911860 w 933153"/>
                <a:gd name="connsiteY1" fmla="*/ 270325 h 1077994"/>
                <a:gd name="connsiteX2" fmla="*/ 466292 w 933153"/>
                <a:gd name="connsiteY2" fmla="*/ 527553 h 1077994"/>
                <a:gd name="connsiteX3" fmla="*/ 20838 w 933153"/>
                <a:gd name="connsiteY3" fmla="*/ 270325 h 1077994"/>
                <a:gd name="connsiteX4" fmla="*/ 466292 w 933153"/>
                <a:gd name="connsiteY4" fmla="*/ 13095 h 1077994"/>
                <a:gd name="connsiteX5" fmla="*/ 466292 w 933153"/>
                <a:gd name="connsiteY5" fmla="*/ 0 h 1077994"/>
                <a:gd name="connsiteX6" fmla="*/ 0 w 933153"/>
                <a:gd name="connsiteY6" fmla="*/ 269186 h 1077994"/>
                <a:gd name="connsiteX7" fmla="*/ 455 w 933153"/>
                <a:gd name="connsiteY7" fmla="*/ 269413 h 1077994"/>
                <a:gd name="connsiteX8" fmla="*/ 455 w 933153"/>
                <a:gd name="connsiteY8" fmla="*/ 271577 h 1077994"/>
                <a:gd name="connsiteX9" fmla="*/ 466178 w 933153"/>
                <a:gd name="connsiteY9" fmla="*/ 540535 h 1077994"/>
                <a:gd name="connsiteX10" fmla="*/ 466178 w 933153"/>
                <a:gd name="connsiteY10" fmla="*/ 1077881 h 1077994"/>
                <a:gd name="connsiteX11" fmla="*/ 466405 w 933153"/>
                <a:gd name="connsiteY11" fmla="*/ 1077995 h 1077994"/>
                <a:gd name="connsiteX12" fmla="*/ 466519 w 933153"/>
                <a:gd name="connsiteY12" fmla="*/ 1077881 h 1077994"/>
                <a:gd name="connsiteX13" fmla="*/ 466519 w 933153"/>
                <a:gd name="connsiteY13" fmla="*/ 540421 h 1077994"/>
                <a:gd name="connsiteX14" fmla="*/ 933153 w 933153"/>
                <a:gd name="connsiteY14" fmla="*/ 271008 h 1077994"/>
                <a:gd name="connsiteX15" fmla="*/ 933153 w 933153"/>
                <a:gd name="connsiteY15" fmla="*/ 269300 h 1077994"/>
                <a:gd name="connsiteX16" fmla="*/ 466292 w 933153"/>
                <a:gd name="connsiteY16" fmla="*/ 0 h 1077994"/>
                <a:gd name="connsiteX17" fmla="*/ 466292 w 933153"/>
                <a:gd name="connsiteY17" fmla="*/ 0 h 1077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33153" h="1077994">
                  <a:moveTo>
                    <a:pt x="466292" y="13095"/>
                  </a:moveTo>
                  <a:lnTo>
                    <a:pt x="911860" y="270325"/>
                  </a:lnTo>
                  <a:lnTo>
                    <a:pt x="466292" y="527553"/>
                  </a:lnTo>
                  <a:lnTo>
                    <a:pt x="20838" y="270325"/>
                  </a:lnTo>
                  <a:lnTo>
                    <a:pt x="466292" y="13095"/>
                  </a:lnTo>
                  <a:moveTo>
                    <a:pt x="466292" y="0"/>
                  </a:moveTo>
                  <a:lnTo>
                    <a:pt x="0" y="269186"/>
                  </a:lnTo>
                  <a:lnTo>
                    <a:pt x="455" y="269413"/>
                  </a:lnTo>
                  <a:lnTo>
                    <a:pt x="455" y="271577"/>
                  </a:lnTo>
                  <a:lnTo>
                    <a:pt x="466178" y="540535"/>
                  </a:lnTo>
                  <a:lnTo>
                    <a:pt x="466178" y="1077881"/>
                  </a:lnTo>
                  <a:lnTo>
                    <a:pt x="466405" y="1077995"/>
                  </a:lnTo>
                  <a:lnTo>
                    <a:pt x="466519" y="1077881"/>
                  </a:lnTo>
                  <a:lnTo>
                    <a:pt x="466519" y="540421"/>
                  </a:lnTo>
                  <a:lnTo>
                    <a:pt x="933153" y="271008"/>
                  </a:lnTo>
                  <a:lnTo>
                    <a:pt x="933153" y="269300"/>
                  </a:lnTo>
                  <a:lnTo>
                    <a:pt x="466292" y="0"/>
                  </a:lnTo>
                  <a:lnTo>
                    <a:pt x="466292"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25" name="Freeform: Shape 1072">
              <a:extLst>
                <a:ext uri="{FF2B5EF4-FFF2-40B4-BE49-F238E27FC236}">
                  <a16:creationId xmlns:a16="http://schemas.microsoft.com/office/drawing/2014/main" id="{81855BC3-5C57-A6C3-3659-0632517C984E}"/>
                </a:ext>
              </a:extLst>
            </p:cNvPr>
            <p:cNvSpPr/>
            <p:nvPr/>
          </p:nvSpPr>
          <p:spPr>
            <a:xfrm>
              <a:off x="23834473" y="2099549"/>
              <a:ext cx="629340" cy="967564"/>
            </a:xfrm>
            <a:custGeom>
              <a:avLst/>
              <a:gdLst>
                <a:gd name="connsiteX0" fmla="*/ 11842 w 466178"/>
                <a:gd name="connsiteY0" fmla="*/ 19699 h 806303"/>
                <a:gd name="connsiteX1" fmla="*/ 454791 w 466178"/>
                <a:gd name="connsiteY1" fmla="*/ 275448 h 806303"/>
                <a:gd name="connsiteX2" fmla="*/ 454791 w 466178"/>
                <a:gd name="connsiteY2" fmla="*/ 786490 h 806303"/>
                <a:gd name="connsiteX3" fmla="*/ 11842 w 466178"/>
                <a:gd name="connsiteY3" fmla="*/ 530741 h 806303"/>
                <a:gd name="connsiteX4" fmla="*/ 11842 w 466178"/>
                <a:gd name="connsiteY4" fmla="*/ 19699 h 806303"/>
                <a:gd name="connsiteX5" fmla="*/ 455 w 466178"/>
                <a:gd name="connsiteY5" fmla="*/ 0 h 806303"/>
                <a:gd name="connsiteX6" fmla="*/ 455 w 466178"/>
                <a:gd name="connsiteY6" fmla="*/ 536890 h 806303"/>
                <a:gd name="connsiteX7" fmla="*/ 0 w 466178"/>
                <a:gd name="connsiteY7" fmla="*/ 537118 h 806303"/>
                <a:gd name="connsiteX8" fmla="*/ 466178 w 466178"/>
                <a:gd name="connsiteY8" fmla="*/ 806304 h 806303"/>
                <a:gd name="connsiteX9" fmla="*/ 466178 w 466178"/>
                <a:gd name="connsiteY9" fmla="*/ 268958 h 806303"/>
                <a:gd name="connsiteX10" fmla="*/ 455 w 466178"/>
                <a:gd name="connsiteY10" fmla="*/ 0 h 806303"/>
                <a:gd name="connsiteX11" fmla="*/ 455 w 466178"/>
                <a:gd name="connsiteY11" fmla="*/ 0 h 8063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6178" h="806303">
                  <a:moveTo>
                    <a:pt x="11842" y="19699"/>
                  </a:moveTo>
                  <a:lnTo>
                    <a:pt x="454791" y="275448"/>
                  </a:lnTo>
                  <a:lnTo>
                    <a:pt x="454791" y="786490"/>
                  </a:lnTo>
                  <a:lnTo>
                    <a:pt x="11842" y="530741"/>
                  </a:lnTo>
                  <a:lnTo>
                    <a:pt x="11842" y="19699"/>
                  </a:lnTo>
                  <a:moveTo>
                    <a:pt x="455" y="0"/>
                  </a:moveTo>
                  <a:lnTo>
                    <a:pt x="455" y="536890"/>
                  </a:lnTo>
                  <a:lnTo>
                    <a:pt x="0" y="537118"/>
                  </a:lnTo>
                  <a:lnTo>
                    <a:pt x="466178" y="806304"/>
                  </a:lnTo>
                  <a:lnTo>
                    <a:pt x="466178" y="268958"/>
                  </a:lnTo>
                  <a:lnTo>
                    <a:pt x="455" y="0"/>
                  </a:lnTo>
                  <a:lnTo>
                    <a:pt x="455" y="0"/>
                  </a:lnTo>
                  <a:close/>
                </a:path>
              </a:pathLst>
            </a:custGeom>
            <a:solidFill>
              <a:srgbClr val="E9D6B5">
                <a:alpha val="44000"/>
              </a:srgbClr>
            </a:solidFill>
            <a:ln w="11386" cap="flat">
              <a:noFill/>
              <a:prstDash val="solid"/>
              <a:miter/>
            </a:ln>
          </p:spPr>
          <p:txBody>
            <a:bodyPr rtlCol="0" anchor="ctr"/>
            <a:lstStyle/>
            <a:p>
              <a:endParaRPr lang="en-US" sz="2800" dirty="0"/>
            </a:p>
          </p:txBody>
        </p:sp>
        <p:sp>
          <p:nvSpPr>
            <p:cNvPr id="3926" name="Freeform: Shape 1073">
              <a:extLst>
                <a:ext uri="{FF2B5EF4-FFF2-40B4-BE49-F238E27FC236}">
                  <a16:creationId xmlns:a16="http://schemas.microsoft.com/office/drawing/2014/main" id="{D2501F93-DD9D-D4B9-A04B-F6C9E6FBAAC3}"/>
                </a:ext>
              </a:extLst>
            </p:cNvPr>
            <p:cNvSpPr/>
            <p:nvPr/>
          </p:nvSpPr>
          <p:spPr>
            <a:xfrm>
              <a:off x="23807572" y="2079053"/>
              <a:ext cx="669615" cy="1008420"/>
            </a:xfrm>
            <a:custGeom>
              <a:avLst/>
              <a:gdLst>
                <a:gd name="connsiteX0" fmla="*/ 21977 w 496011"/>
                <a:gd name="connsiteY0" fmla="*/ 19699 h 840350"/>
                <a:gd name="connsiteX1" fmla="*/ 22205 w 496011"/>
                <a:gd name="connsiteY1" fmla="*/ 19813 h 840350"/>
                <a:gd name="connsiteX2" fmla="*/ 27670 w 496011"/>
                <a:gd name="connsiteY2" fmla="*/ 23001 h 840350"/>
                <a:gd name="connsiteX3" fmla="*/ 24595 w 496011"/>
                <a:gd name="connsiteY3" fmla="*/ 24254 h 840350"/>
                <a:gd name="connsiteX4" fmla="*/ 21977 w 496011"/>
                <a:gd name="connsiteY4" fmla="*/ 26304 h 840350"/>
                <a:gd name="connsiteX5" fmla="*/ 21977 w 496011"/>
                <a:gd name="connsiteY5" fmla="*/ 19699 h 840350"/>
                <a:gd name="connsiteX6" fmla="*/ 484625 w 496011"/>
                <a:gd name="connsiteY6" fmla="*/ 813933 h 840350"/>
                <a:gd name="connsiteX7" fmla="*/ 484625 w 496011"/>
                <a:gd name="connsiteY7" fmla="*/ 820651 h 840350"/>
                <a:gd name="connsiteX8" fmla="*/ 482347 w 496011"/>
                <a:gd name="connsiteY8" fmla="*/ 819284 h 840350"/>
                <a:gd name="connsiteX9" fmla="*/ 478817 w 496011"/>
                <a:gd name="connsiteY9" fmla="*/ 817234 h 840350"/>
                <a:gd name="connsiteX10" fmla="*/ 482006 w 496011"/>
                <a:gd name="connsiteY10" fmla="*/ 815982 h 840350"/>
                <a:gd name="connsiteX11" fmla="*/ 484625 w 496011"/>
                <a:gd name="connsiteY11" fmla="*/ 813933 h 840350"/>
                <a:gd name="connsiteX12" fmla="*/ 10590 w 496011"/>
                <a:gd name="connsiteY12" fmla="*/ 0 h 840350"/>
                <a:gd name="connsiteX13" fmla="*/ 10590 w 496011"/>
                <a:gd name="connsiteY13" fmla="*/ 548050 h 840350"/>
                <a:gd name="connsiteX14" fmla="*/ 1480 w 496011"/>
                <a:gd name="connsiteY14" fmla="*/ 553173 h 840350"/>
                <a:gd name="connsiteX15" fmla="*/ 0 w 496011"/>
                <a:gd name="connsiteY15" fmla="*/ 553970 h 840350"/>
                <a:gd name="connsiteX16" fmla="*/ 1366 w 496011"/>
                <a:gd name="connsiteY16" fmla="*/ 554767 h 840350"/>
                <a:gd name="connsiteX17" fmla="*/ 11159 w 496011"/>
                <a:gd name="connsiteY17" fmla="*/ 560461 h 840350"/>
                <a:gd name="connsiteX18" fmla="*/ 476654 w 496011"/>
                <a:gd name="connsiteY18" fmla="*/ 829191 h 840350"/>
                <a:gd name="connsiteX19" fmla="*/ 482916 w 496011"/>
                <a:gd name="connsiteY19" fmla="*/ 832834 h 840350"/>
                <a:gd name="connsiteX20" fmla="*/ 485991 w 496011"/>
                <a:gd name="connsiteY20" fmla="*/ 834543 h 840350"/>
                <a:gd name="connsiteX21" fmla="*/ 486446 w 496011"/>
                <a:gd name="connsiteY21" fmla="*/ 834771 h 840350"/>
                <a:gd name="connsiteX22" fmla="*/ 496012 w 496011"/>
                <a:gd name="connsiteY22" fmla="*/ 840350 h 840350"/>
                <a:gd name="connsiteX23" fmla="*/ 496012 w 496011"/>
                <a:gd name="connsiteY23" fmla="*/ 280230 h 840350"/>
                <a:gd name="connsiteX24" fmla="*/ 486333 w 496011"/>
                <a:gd name="connsiteY24" fmla="*/ 274651 h 840350"/>
                <a:gd name="connsiteX25" fmla="*/ 37804 w 496011"/>
                <a:gd name="connsiteY25" fmla="*/ 15714 h 840350"/>
                <a:gd name="connsiteX26" fmla="*/ 34161 w 496011"/>
                <a:gd name="connsiteY26" fmla="*/ 13664 h 840350"/>
                <a:gd name="connsiteX27" fmla="*/ 27898 w 496011"/>
                <a:gd name="connsiteY27" fmla="*/ 10020 h 840350"/>
                <a:gd name="connsiteX28" fmla="*/ 24368 w 496011"/>
                <a:gd name="connsiteY28" fmla="*/ 7970 h 840350"/>
                <a:gd name="connsiteX29" fmla="*/ 17991 w 496011"/>
                <a:gd name="connsiteY29" fmla="*/ 4327 h 840350"/>
                <a:gd name="connsiteX30" fmla="*/ 17649 w 496011"/>
                <a:gd name="connsiteY30" fmla="*/ 4099 h 840350"/>
                <a:gd name="connsiteX31" fmla="*/ 16738 w 496011"/>
                <a:gd name="connsiteY31" fmla="*/ 3530 h 840350"/>
                <a:gd name="connsiteX32" fmla="*/ 10590 w 496011"/>
                <a:gd name="connsiteY32" fmla="*/ 0 h 840350"/>
                <a:gd name="connsiteX33" fmla="*/ 10590 w 496011"/>
                <a:gd name="connsiteY33" fmla="*/ 0 h 840350"/>
                <a:gd name="connsiteX34" fmla="*/ 476313 w 496011"/>
                <a:gd name="connsiteY34" fmla="*/ 806190 h 840350"/>
                <a:gd name="connsiteX35" fmla="*/ 30289 w 496011"/>
                <a:gd name="connsiteY35" fmla="*/ 548619 h 840350"/>
                <a:gd name="connsiteX36" fmla="*/ 30289 w 496011"/>
                <a:gd name="connsiteY36" fmla="*/ 34161 h 840350"/>
                <a:gd name="connsiteX37" fmla="*/ 476313 w 496011"/>
                <a:gd name="connsiteY37" fmla="*/ 291617 h 840350"/>
                <a:gd name="connsiteX38" fmla="*/ 476313 w 496011"/>
                <a:gd name="connsiteY38" fmla="*/ 806190 h 840350"/>
                <a:gd name="connsiteX39" fmla="*/ 476313 w 496011"/>
                <a:gd name="connsiteY39" fmla="*/ 806190 h 840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496011" h="840350">
                  <a:moveTo>
                    <a:pt x="21977" y="19699"/>
                  </a:moveTo>
                  <a:lnTo>
                    <a:pt x="22205" y="19813"/>
                  </a:lnTo>
                  <a:lnTo>
                    <a:pt x="27670" y="23001"/>
                  </a:lnTo>
                  <a:cubicBezTo>
                    <a:pt x="26646" y="23229"/>
                    <a:pt x="25506" y="23684"/>
                    <a:pt x="24595" y="24254"/>
                  </a:cubicBezTo>
                  <a:cubicBezTo>
                    <a:pt x="23571" y="24823"/>
                    <a:pt x="22774" y="25506"/>
                    <a:pt x="21977" y="26304"/>
                  </a:cubicBezTo>
                  <a:lnTo>
                    <a:pt x="21977" y="19699"/>
                  </a:lnTo>
                  <a:moveTo>
                    <a:pt x="484625" y="813933"/>
                  </a:moveTo>
                  <a:lnTo>
                    <a:pt x="484625" y="820651"/>
                  </a:lnTo>
                  <a:lnTo>
                    <a:pt x="482347" y="819284"/>
                  </a:lnTo>
                  <a:lnTo>
                    <a:pt x="478817" y="817234"/>
                  </a:lnTo>
                  <a:cubicBezTo>
                    <a:pt x="479956" y="817007"/>
                    <a:pt x="480981" y="816551"/>
                    <a:pt x="482006" y="815982"/>
                  </a:cubicBezTo>
                  <a:cubicBezTo>
                    <a:pt x="483030" y="815527"/>
                    <a:pt x="483828" y="814730"/>
                    <a:pt x="484625" y="813933"/>
                  </a:cubicBezTo>
                  <a:moveTo>
                    <a:pt x="10590" y="0"/>
                  </a:moveTo>
                  <a:lnTo>
                    <a:pt x="10590" y="548050"/>
                  </a:lnTo>
                  <a:lnTo>
                    <a:pt x="1480" y="553173"/>
                  </a:lnTo>
                  <a:lnTo>
                    <a:pt x="0" y="553970"/>
                  </a:lnTo>
                  <a:lnTo>
                    <a:pt x="1366" y="554767"/>
                  </a:lnTo>
                  <a:lnTo>
                    <a:pt x="11159" y="560461"/>
                  </a:lnTo>
                  <a:lnTo>
                    <a:pt x="476654" y="829191"/>
                  </a:lnTo>
                  <a:lnTo>
                    <a:pt x="482916" y="832834"/>
                  </a:lnTo>
                  <a:lnTo>
                    <a:pt x="485991" y="834543"/>
                  </a:lnTo>
                  <a:lnTo>
                    <a:pt x="486446" y="834771"/>
                  </a:lnTo>
                  <a:lnTo>
                    <a:pt x="496012" y="840350"/>
                  </a:lnTo>
                  <a:lnTo>
                    <a:pt x="496012" y="280230"/>
                  </a:lnTo>
                  <a:lnTo>
                    <a:pt x="486333" y="274651"/>
                  </a:lnTo>
                  <a:lnTo>
                    <a:pt x="37804" y="15714"/>
                  </a:lnTo>
                  <a:lnTo>
                    <a:pt x="34161" y="13664"/>
                  </a:lnTo>
                  <a:lnTo>
                    <a:pt x="27898" y="10020"/>
                  </a:lnTo>
                  <a:lnTo>
                    <a:pt x="24368" y="7970"/>
                  </a:lnTo>
                  <a:lnTo>
                    <a:pt x="17991" y="4327"/>
                  </a:lnTo>
                  <a:lnTo>
                    <a:pt x="17649" y="4099"/>
                  </a:lnTo>
                  <a:lnTo>
                    <a:pt x="16738" y="3530"/>
                  </a:lnTo>
                  <a:lnTo>
                    <a:pt x="10590" y="0"/>
                  </a:lnTo>
                  <a:lnTo>
                    <a:pt x="10590" y="0"/>
                  </a:lnTo>
                  <a:close/>
                  <a:moveTo>
                    <a:pt x="476313" y="806190"/>
                  </a:moveTo>
                  <a:lnTo>
                    <a:pt x="30289" y="548619"/>
                  </a:lnTo>
                  <a:lnTo>
                    <a:pt x="30289" y="34161"/>
                  </a:lnTo>
                  <a:lnTo>
                    <a:pt x="476313" y="291617"/>
                  </a:lnTo>
                  <a:lnTo>
                    <a:pt x="476313" y="806190"/>
                  </a:lnTo>
                  <a:lnTo>
                    <a:pt x="476313" y="806190"/>
                  </a:lnTo>
                  <a:close/>
                </a:path>
              </a:pathLst>
            </a:custGeom>
            <a:solidFill>
              <a:srgbClr val="E9D6B5">
                <a:alpha val="44000"/>
              </a:srgbClr>
            </a:solidFill>
            <a:ln w="11386" cap="flat">
              <a:noFill/>
              <a:prstDash val="solid"/>
              <a:miter/>
            </a:ln>
          </p:spPr>
          <p:txBody>
            <a:bodyPr rtlCol="0" anchor="ctr"/>
            <a:lstStyle/>
            <a:p>
              <a:endParaRPr lang="en-US" sz="2800" dirty="0"/>
            </a:p>
          </p:txBody>
        </p:sp>
        <p:grpSp>
          <p:nvGrpSpPr>
            <p:cNvPr id="3927" name="Group 3926">
              <a:extLst>
                <a:ext uri="{FF2B5EF4-FFF2-40B4-BE49-F238E27FC236}">
                  <a16:creationId xmlns:a16="http://schemas.microsoft.com/office/drawing/2014/main" id="{CD5BA6F5-8DAA-7771-E384-3D23DCFA721C}"/>
                </a:ext>
              </a:extLst>
            </p:cNvPr>
            <p:cNvGrpSpPr/>
            <p:nvPr userDrawn="1"/>
          </p:nvGrpSpPr>
          <p:grpSpPr>
            <a:xfrm>
              <a:off x="24451053" y="2078369"/>
              <a:ext cx="656550" cy="1009239"/>
              <a:chOff x="14620270" y="17863070"/>
              <a:chExt cx="656550" cy="1009239"/>
            </a:xfrm>
            <a:solidFill>
              <a:srgbClr val="E9D6B5">
                <a:alpha val="44000"/>
              </a:srgbClr>
            </a:solidFill>
          </p:grpSpPr>
          <p:sp>
            <p:nvSpPr>
              <p:cNvPr id="3928" name="Freeform: Shape 1075">
                <a:extLst>
                  <a:ext uri="{FF2B5EF4-FFF2-40B4-BE49-F238E27FC236}">
                    <a16:creationId xmlns:a16="http://schemas.microsoft.com/office/drawing/2014/main" id="{684E3829-5973-8228-491C-FD8D894A6188}"/>
                  </a:ext>
                </a:extLst>
              </p:cNvPr>
              <p:cNvSpPr/>
              <p:nvPr/>
            </p:nvSpPr>
            <p:spPr>
              <a:xfrm>
                <a:off x="14633491" y="17883703"/>
                <a:ext cx="629955" cy="968247"/>
              </a:xfrm>
              <a:custGeom>
                <a:avLst/>
                <a:gdLst>
                  <a:gd name="connsiteX0" fmla="*/ 455247 w 466633"/>
                  <a:gd name="connsiteY0" fmla="*/ 19700 h 806873"/>
                  <a:gd name="connsiteX1" fmla="*/ 455247 w 466633"/>
                  <a:gd name="connsiteY1" fmla="*/ 530742 h 806873"/>
                  <a:gd name="connsiteX2" fmla="*/ 11387 w 466633"/>
                  <a:gd name="connsiteY2" fmla="*/ 787060 h 806873"/>
                  <a:gd name="connsiteX3" fmla="*/ 11387 w 466633"/>
                  <a:gd name="connsiteY3" fmla="*/ 275904 h 806873"/>
                  <a:gd name="connsiteX4" fmla="*/ 455247 w 466633"/>
                  <a:gd name="connsiteY4" fmla="*/ 19700 h 806873"/>
                  <a:gd name="connsiteX5" fmla="*/ 466634 w 466633"/>
                  <a:gd name="connsiteY5" fmla="*/ 0 h 806873"/>
                  <a:gd name="connsiteX6" fmla="*/ 466634 w 466633"/>
                  <a:gd name="connsiteY6" fmla="*/ 0 h 806873"/>
                  <a:gd name="connsiteX7" fmla="*/ 466634 w 466633"/>
                  <a:gd name="connsiteY7" fmla="*/ 0 h 806873"/>
                  <a:gd name="connsiteX8" fmla="*/ 466634 w 466633"/>
                  <a:gd name="connsiteY8" fmla="*/ 0 h 806873"/>
                  <a:gd name="connsiteX9" fmla="*/ 0 w 466633"/>
                  <a:gd name="connsiteY9" fmla="*/ 269413 h 806873"/>
                  <a:gd name="connsiteX10" fmla="*/ 0 w 466633"/>
                  <a:gd name="connsiteY10" fmla="*/ 806873 h 806873"/>
                  <a:gd name="connsiteX11" fmla="*/ 466634 w 466633"/>
                  <a:gd name="connsiteY11" fmla="*/ 537460 h 806873"/>
                  <a:gd name="connsiteX12" fmla="*/ 466634 w 466633"/>
                  <a:gd name="connsiteY12" fmla="*/ 0 h 806873"/>
                  <a:gd name="connsiteX13" fmla="*/ 466634 w 466633"/>
                  <a:gd name="connsiteY13" fmla="*/ 0 h 806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6633" h="806873">
                    <a:moveTo>
                      <a:pt x="455247" y="19700"/>
                    </a:moveTo>
                    <a:lnTo>
                      <a:pt x="455247" y="530742"/>
                    </a:lnTo>
                    <a:lnTo>
                      <a:pt x="11387" y="787060"/>
                    </a:lnTo>
                    <a:lnTo>
                      <a:pt x="11387" y="275904"/>
                    </a:lnTo>
                    <a:lnTo>
                      <a:pt x="455247" y="19700"/>
                    </a:lnTo>
                    <a:moveTo>
                      <a:pt x="466634" y="0"/>
                    </a:moveTo>
                    <a:lnTo>
                      <a:pt x="466634" y="0"/>
                    </a:lnTo>
                    <a:lnTo>
                      <a:pt x="466634" y="0"/>
                    </a:lnTo>
                    <a:close/>
                    <a:moveTo>
                      <a:pt x="466634" y="0"/>
                    </a:moveTo>
                    <a:lnTo>
                      <a:pt x="0" y="269413"/>
                    </a:lnTo>
                    <a:lnTo>
                      <a:pt x="0" y="806873"/>
                    </a:lnTo>
                    <a:lnTo>
                      <a:pt x="466634" y="537460"/>
                    </a:lnTo>
                    <a:lnTo>
                      <a:pt x="466634" y="0"/>
                    </a:lnTo>
                    <a:lnTo>
                      <a:pt x="466634" y="0"/>
                    </a:lnTo>
                    <a:close/>
                  </a:path>
                </a:pathLst>
              </a:custGeom>
              <a:grpFill/>
              <a:ln w="11386" cap="flat">
                <a:noFill/>
                <a:prstDash val="solid"/>
                <a:miter/>
              </a:ln>
            </p:spPr>
            <p:txBody>
              <a:bodyPr rtlCol="0" anchor="ctr"/>
              <a:lstStyle/>
              <a:p>
                <a:endParaRPr lang="en-US" sz="2800" dirty="0"/>
              </a:p>
            </p:txBody>
          </p:sp>
          <p:sp>
            <p:nvSpPr>
              <p:cNvPr id="3929" name="Freeform: Shape 1076">
                <a:extLst>
                  <a:ext uri="{FF2B5EF4-FFF2-40B4-BE49-F238E27FC236}">
                    <a16:creationId xmlns:a16="http://schemas.microsoft.com/office/drawing/2014/main" id="{E1239971-8896-A00B-7F15-19927E449605}"/>
                  </a:ext>
                </a:extLst>
              </p:cNvPr>
              <p:cNvSpPr/>
              <p:nvPr/>
            </p:nvSpPr>
            <p:spPr>
              <a:xfrm>
                <a:off x="14620270" y="17863070"/>
                <a:ext cx="656550" cy="1009239"/>
              </a:xfrm>
              <a:custGeom>
                <a:avLst/>
                <a:gdLst>
                  <a:gd name="connsiteX0" fmla="*/ 468456 w 486333"/>
                  <a:gd name="connsiteY0" fmla="*/ 16853 h 841033"/>
                  <a:gd name="connsiteX1" fmla="*/ 468456 w 486333"/>
                  <a:gd name="connsiteY1" fmla="*/ 16853 h 841033"/>
                  <a:gd name="connsiteX2" fmla="*/ 468456 w 486333"/>
                  <a:gd name="connsiteY2" fmla="*/ 16853 h 841033"/>
                  <a:gd name="connsiteX3" fmla="*/ 474946 w 486333"/>
                  <a:gd name="connsiteY3" fmla="*/ 19814 h 841033"/>
                  <a:gd name="connsiteX4" fmla="*/ 474946 w 486333"/>
                  <a:gd name="connsiteY4" fmla="*/ 26646 h 841033"/>
                  <a:gd name="connsiteX5" fmla="*/ 472213 w 486333"/>
                  <a:gd name="connsiteY5" fmla="*/ 24482 h 841033"/>
                  <a:gd name="connsiteX6" fmla="*/ 469025 w 486333"/>
                  <a:gd name="connsiteY6" fmla="*/ 23230 h 841033"/>
                  <a:gd name="connsiteX7" fmla="*/ 472441 w 486333"/>
                  <a:gd name="connsiteY7" fmla="*/ 21180 h 841033"/>
                  <a:gd name="connsiteX8" fmla="*/ 473238 w 486333"/>
                  <a:gd name="connsiteY8" fmla="*/ 20838 h 841033"/>
                  <a:gd name="connsiteX9" fmla="*/ 473921 w 486333"/>
                  <a:gd name="connsiteY9" fmla="*/ 20497 h 841033"/>
                  <a:gd name="connsiteX10" fmla="*/ 474946 w 486333"/>
                  <a:gd name="connsiteY10" fmla="*/ 19814 h 841033"/>
                  <a:gd name="connsiteX11" fmla="*/ 11387 w 486333"/>
                  <a:gd name="connsiteY11" fmla="*/ 814502 h 841033"/>
                  <a:gd name="connsiteX12" fmla="*/ 14006 w 486333"/>
                  <a:gd name="connsiteY12" fmla="*/ 816552 h 841033"/>
                  <a:gd name="connsiteX13" fmla="*/ 17308 w 486333"/>
                  <a:gd name="connsiteY13" fmla="*/ 817804 h 841033"/>
                  <a:gd name="connsiteX14" fmla="*/ 14006 w 486333"/>
                  <a:gd name="connsiteY14" fmla="*/ 819741 h 841033"/>
                  <a:gd name="connsiteX15" fmla="*/ 13436 w 486333"/>
                  <a:gd name="connsiteY15" fmla="*/ 820082 h 841033"/>
                  <a:gd name="connsiteX16" fmla="*/ 11387 w 486333"/>
                  <a:gd name="connsiteY16" fmla="*/ 821221 h 841033"/>
                  <a:gd name="connsiteX17" fmla="*/ 11387 w 486333"/>
                  <a:gd name="connsiteY17" fmla="*/ 814502 h 841033"/>
                  <a:gd name="connsiteX18" fmla="*/ 486333 w 486333"/>
                  <a:gd name="connsiteY18" fmla="*/ 0 h 841033"/>
                  <a:gd name="connsiteX19" fmla="*/ 477907 w 486333"/>
                  <a:gd name="connsiteY19" fmla="*/ 4897 h 841033"/>
                  <a:gd name="connsiteX20" fmla="*/ 477679 w 486333"/>
                  <a:gd name="connsiteY20" fmla="*/ 5010 h 841033"/>
                  <a:gd name="connsiteX21" fmla="*/ 476768 w 486333"/>
                  <a:gd name="connsiteY21" fmla="*/ 5466 h 841033"/>
                  <a:gd name="connsiteX22" fmla="*/ 471416 w 486333"/>
                  <a:gd name="connsiteY22" fmla="*/ 8654 h 841033"/>
                  <a:gd name="connsiteX23" fmla="*/ 468114 w 486333"/>
                  <a:gd name="connsiteY23" fmla="*/ 10590 h 841033"/>
                  <a:gd name="connsiteX24" fmla="*/ 466975 w 486333"/>
                  <a:gd name="connsiteY24" fmla="*/ 11160 h 841033"/>
                  <a:gd name="connsiteX25" fmla="*/ 461624 w 486333"/>
                  <a:gd name="connsiteY25" fmla="*/ 14348 h 841033"/>
                  <a:gd name="connsiteX26" fmla="*/ 458207 w 486333"/>
                  <a:gd name="connsiteY26" fmla="*/ 16284 h 841033"/>
                  <a:gd name="connsiteX27" fmla="*/ 457069 w 486333"/>
                  <a:gd name="connsiteY27" fmla="*/ 16853 h 841033"/>
                  <a:gd name="connsiteX28" fmla="*/ 457069 w 486333"/>
                  <a:gd name="connsiteY28" fmla="*/ 16967 h 841033"/>
                  <a:gd name="connsiteX29" fmla="*/ 451717 w 486333"/>
                  <a:gd name="connsiteY29" fmla="*/ 20041 h 841033"/>
                  <a:gd name="connsiteX30" fmla="*/ 9679 w 486333"/>
                  <a:gd name="connsiteY30" fmla="*/ 275221 h 841033"/>
                  <a:gd name="connsiteX31" fmla="*/ 0 w 486333"/>
                  <a:gd name="connsiteY31" fmla="*/ 280800 h 841033"/>
                  <a:gd name="connsiteX32" fmla="*/ 0 w 486333"/>
                  <a:gd name="connsiteY32" fmla="*/ 841034 h 841033"/>
                  <a:gd name="connsiteX33" fmla="*/ 9793 w 486333"/>
                  <a:gd name="connsiteY33" fmla="*/ 835341 h 841033"/>
                  <a:gd name="connsiteX34" fmla="*/ 15373 w 486333"/>
                  <a:gd name="connsiteY34" fmla="*/ 832152 h 841033"/>
                  <a:gd name="connsiteX35" fmla="*/ 19358 w 486333"/>
                  <a:gd name="connsiteY35" fmla="*/ 829874 h 841033"/>
                  <a:gd name="connsiteX36" fmla="*/ 19700 w 486333"/>
                  <a:gd name="connsiteY36" fmla="*/ 829647 h 841033"/>
                  <a:gd name="connsiteX37" fmla="*/ 486333 w 486333"/>
                  <a:gd name="connsiteY37" fmla="*/ 560120 h 841033"/>
                  <a:gd name="connsiteX38" fmla="*/ 486333 w 486333"/>
                  <a:gd name="connsiteY38" fmla="*/ 0 h 841033"/>
                  <a:gd name="connsiteX39" fmla="*/ 486333 w 486333"/>
                  <a:gd name="connsiteY39" fmla="*/ 0 h 841033"/>
                  <a:gd name="connsiteX40" fmla="*/ 19700 w 486333"/>
                  <a:gd name="connsiteY40" fmla="*/ 806759 h 841033"/>
                  <a:gd name="connsiteX41" fmla="*/ 19700 w 486333"/>
                  <a:gd name="connsiteY41" fmla="*/ 292187 h 841033"/>
                  <a:gd name="connsiteX42" fmla="*/ 466520 w 486333"/>
                  <a:gd name="connsiteY42" fmla="*/ 34275 h 841033"/>
                  <a:gd name="connsiteX43" fmla="*/ 466520 w 486333"/>
                  <a:gd name="connsiteY43" fmla="*/ 548733 h 841033"/>
                  <a:gd name="connsiteX44" fmla="*/ 19700 w 486333"/>
                  <a:gd name="connsiteY44" fmla="*/ 806759 h 841033"/>
                  <a:gd name="connsiteX45" fmla="*/ 19700 w 486333"/>
                  <a:gd name="connsiteY45" fmla="*/ 806759 h 8410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486333" h="841033">
                    <a:moveTo>
                      <a:pt x="468456" y="16853"/>
                    </a:moveTo>
                    <a:lnTo>
                      <a:pt x="468456" y="16853"/>
                    </a:lnTo>
                    <a:lnTo>
                      <a:pt x="468456" y="16853"/>
                    </a:lnTo>
                    <a:moveTo>
                      <a:pt x="474946" y="19814"/>
                    </a:moveTo>
                    <a:lnTo>
                      <a:pt x="474946" y="26646"/>
                    </a:lnTo>
                    <a:cubicBezTo>
                      <a:pt x="474149" y="25734"/>
                      <a:pt x="473238" y="25051"/>
                      <a:pt x="472213" y="24482"/>
                    </a:cubicBezTo>
                    <a:cubicBezTo>
                      <a:pt x="471188" y="23913"/>
                      <a:pt x="470164" y="23457"/>
                      <a:pt x="469025" y="23230"/>
                    </a:cubicBezTo>
                    <a:lnTo>
                      <a:pt x="472441" y="21180"/>
                    </a:lnTo>
                    <a:lnTo>
                      <a:pt x="473238" y="20838"/>
                    </a:lnTo>
                    <a:cubicBezTo>
                      <a:pt x="473466" y="20724"/>
                      <a:pt x="473694" y="20610"/>
                      <a:pt x="473921" y="20497"/>
                    </a:cubicBezTo>
                    <a:lnTo>
                      <a:pt x="474946" y="19814"/>
                    </a:lnTo>
                    <a:moveTo>
                      <a:pt x="11387" y="814502"/>
                    </a:moveTo>
                    <a:cubicBezTo>
                      <a:pt x="12184" y="815300"/>
                      <a:pt x="12981" y="815983"/>
                      <a:pt x="14006" y="816552"/>
                    </a:cubicBezTo>
                    <a:cubicBezTo>
                      <a:pt x="15031" y="817121"/>
                      <a:pt x="16169" y="817577"/>
                      <a:pt x="17308" y="817804"/>
                    </a:cubicBezTo>
                    <a:lnTo>
                      <a:pt x="14006" y="819741"/>
                    </a:lnTo>
                    <a:cubicBezTo>
                      <a:pt x="13892" y="819854"/>
                      <a:pt x="13664" y="819968"/>
                      <a:pt x="13436" y="820082"/>
                    </a:cubicBezTo>
                    <a:lnTo>
                      <a:pt x="11387" y="821221"/>
                    </a:lnTo>
                    <a:lnTo>
                      <a:pt x="11387" y="814502"/>
                    </a:lnTo>
                    <a:moveTo>
                      <a:pt x="486333" y="0"/>
                    </a:moveTo>
                    <a:lnTo>
                      <a:pt x="477907" y="4897"/>
                    </a:lnTo>
                    <a:lnTo>
                      <a:pt x="477679" y="5010"/>
                    </a:lnTo>
                    <a:lnTo>
                      <a:pt x="476768" y="5466"/>
                    </a:lnTo>
                    <a:lnTo>
                      <a:pt x="471416" y="8654"/>
                    </a:lnTo>
                    <a:lnTo>
                      <a:pt x="468114" y="10590"/>
                    </a:lnTo>
                    <a:lnTo>
                      <a:pt x="466975" y="11160"/>
                    </a:lnTo>
                    <a:lnTo>
                      <a:pt x="461624" y="14348"/>
                    </a:lnTo>
                    <a:lnTo>
                      <a:pt x="458207" y="16284"/>
                    </a:lnTo>
                    <a:lnTo>
                      <a:pt x="457069" y="16853"/>
                    </a:lnTo>
                    <a:lnTo>
                      <a:pt x="457069" y="16967"/>
                    </a:lnTo>
                    <a:lnTo>
                      <a:pt x="451717" y="20041"/>
                    </a:lnTo>
                    <a:lnTo>
                      <a:pt x="9679" y="275221"/>
                    </a:lnTo>
                    <a:lnTo>
                      <a:pt x="0" y="280800"/>
                    </a:lnTo>
                    <a:lnTo>
                      <a:pt x="0" y="841034"/>
                    </a:lnTo>
                    <a:lnTo>
                      <a:pt x="9793" y="835341"/>
                    </a:lnTo>
                    <a:lnTo>
                      <a:pt x="15373" y="832152"/>
                    </a:lnTo>
                    <a:lnTo>
                      <a:pt x="19358" y="829874"/>
                    </a:lnTo>
                    <a:lnTo>
                      <a:pt x="19700" y="829647"/>
                    </a:lnTo>
                    <a:lnTo>
                      <a:pt x="486333" y="560120"/>
                    </a:lnTo>
                    <a:lnTo>
                      <a:pt x="486333" y="0"/>
                    </a:lnTo>
                    <a:lnTo>
                      <a:pt x="486333" y="0"/>
                    </a:lnTo>
                    <a:close/>
                    <a:moveTo>
                      <a:pt x="19700" y="806759"/>
                    </a:moveTo>
                    <a:lnTo>
                      <a:pt x="19700" y="292187"/>
                    </a:lnTo>
                    <a:lnTo>
                      <a:pt x="466520" y="34275"/>
                    </a:lnTo>
                    <a:lnTo>
                      <a:pt x="466520" y="548733"/>
                    </a:lnTo>
                    <a:lnTo>
                      <a:pt x="19700" y="806759"/>
                    </a:lnTo>
                    <a:lnTo>
                      <a:pt x="19700" y="806759"/>
                    </a:lnTo>
                    <a:close/>
                  </a:path>
                </a:pathLst>
              </a:custGeom>
              <a:grpFill/>
              <a:ln w="11386" cap="flat">
                <a:noFill/>
                <a:prstDash val="solid"/>
                <a:miter/>
              </a:ln>
            </p:spPr>
            <p:txBody>
              <a:bodyPr rtlCol="0" anchor="ctr"/>
              <a:lstStyle/>
              <a:p>
                <a:endParaRPr lang="en-US" sz="2800" dirty="0"/>
              </a:p>
            </p:txBody>
          </p:sp>
        </p:grpSp>
      </p:grpSp>
      <p:pic>
        <p:nvPicPr>
          <p:cNvPr id="3931" name="Picture 4" descr="بنیاد علم و فناوری مصطفی(ص)">
            <a:extLst>
              <a:ext uri="{FF2B5EF4-FFF2-40B4-BE49-F238E27FC236}">
                <a16:creationId xmlns:a16="http://schemas.microsoft.com/office/drawing/2014/main" id="{9E630CAD-328F-75D7-B945-537064559752}"/>
              </a:ext>
            </a:extLst>
          </p:cNvPr>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6535208" y="654693"/>
            <a:ext cx="3329781" cy="2101447"/>
          </a:xfrm>
          <a:prstGeom prst="rect">
            <a:avLst/>
          </a:prstGeom>
          <a:noFill/>
          <a:extLst>
            <a:ext uri="{909E8E84-426E-40DD-AFC4-6F175D3DCCD1}">
              <a14:hiddenFill xmlns:a14="http://schemas.microsoft.com/office/drawing/2010/main">
                <a:solidFill>
                  <a:srgbClr val="FFFFFF"/>
                </a:solidFill>
              </a14:hiddenFill>
            </a:ext>
          </a:extLst>
        </p:spPr>
      </p:pic>
      <p:grpSp>
        <p:nvGrpSpPr>
          <p:cNvPr id="4029" name="Group 4028">
            <a:extLst>
              <a:ext uri="{FF2B5EF4-FFF2-40B4-BE49-F238E27FC236}">
                <a16:creationId xmlns:a16="http://schemas.microsoft.com/office/drawing/2014/main" id="{2354DB59-2497-F821-D88B-E3017D704FF7}"/>
              </a:ext>
            </a:extLst>
          </p:cNvPr>
          <p:cNvGrpSpPr/>
          <p:nvPr userDrawn="1"/>
        </p:nvGrpSpPr>
        <p:grpSpPr>
          <a:xfrm>
            <a:off x="376386" y="40615782"/>
            <a:ext cx="8970020" cy="1969699"/>
            <a:chOff x="9873995" y="19421863"/>
            <a:chExt cx="8970020" cy="1969699"/>
          </a:xfrm>
        </p:grpSpPr>
        <p:sp>
          <p:nvSpPr>
            <p:cNvPr id="3933" name="Freeform: Shape 813">
              <a:extLst>
                <a:ext uri="{FF2B5EF4-FFF2-40B4-BE49-F238E27FC236}">
                  <a16:creationId xmlns:a16="http://schemas.microsoft.com/office/drawing/2014/main" id="{A12EA26B-8825-E174-02C9-A29A13229337}"/>
                </a:ext>
              </a:extLst>
            </p:cNvPr>
            <p:cNvSpPr/>
            <p:nvPr userDrawn="1"/>
          </p:nvSpPr>
          <p:spPr>
            <a:xfrm rot="10800000">
              <a:off x="16886664" y="20404049"/>
              <a:ext cx="628725" cy="966880"/>
            </a:xfrm>
            <a:custGeom>
              <a:avLst/>
              <a:gdLst>
                <a:gd name="connsiteX0" fmla="*/ 11842 w 465722"/>
                <a:gd name="connsiteY0" fmla="*/ 19699 h 805733"/>
                <a:gd name="connsiteX1" fmla="*/ 453880 w 465722"/>
                <a:gd name="connsiteY1" fmla="*/ 274993 h 805733"/>
                <a:gd name="connsiteX2" fmla="*/ 453880 w 465722"/>
                <a:gd name="connsiteY2" fmla="*/ 786035 h 805733"/>
                <a:gd name="connsiteX3" fmla="*/ 11842 w 465722"/>
                <a:gd name="connsiteY3" fmla="*/ 530855 h 805733"/>
                <a:gd name="connsiteX4" fmla="*/ 11842 w 465722"/>
                <a:gd name="connsiteY4" fmla="*/ 19699 h 805733"/>
                <a:gd name="connsiteX5" fmla="*/ 456 w 465722"/>
                <a:gd name="connsiteY5" fmla="*/ 0 h 805733"/>
                <a:gd name="connsiteX6" fmla="*/ 456 w 465722"/>
                <a:gd name="connsiteY6" fmla="*/ 536776 h 805733"/>
                <a:gd name="connsiteX7" fmla="*/ 0 w 465722"/>
                <a:gd name="connsiteY7" fmla="*/ 537118 h 805733"/>
                <a:gd name="connsiteX8" fmla="*/ 465267 w 465722"/>
                <a:gd name="connsiteY8" fmla="*/ 805734 h 805733"/>
                <a:gd name="connsiteX9" fmla="*/ 465267 w 465722"/>
                <a:gd name="connsiteY9" fmla="*/ 268958 h 805733"/>
                <a:gd name="connsiteX10" fmla="*/ 465722 w 465722"/>
                <a:gd name="connsiteY10" fmla="*/ 268730 h 805733"/>
                <a:gd name="connsiteX11" fmla="*/ 456 w 465722"/>
                <a:gd name="connsiteY11" fmla="*/ 0 h 805733"/>
                <a:gd name="connsiteX12" fmla="*/ 456 w 465722"/>
                <a:gd name="connsiteY12" fmla="*/ 0 h 805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3">
                  <a:moveTo>
                    <a:pt x="11842" y="19699"/>
                  </a:moveTo>
                  <a:lnTo>
                    <a:pt x="453880" y="274993"/>
                  </a:lnTo>
                  <a:lnTo>
                    <a:pt x="453880" y="786035"/>
                  </a:lnTo>
                  <a:lnTo>
                    <a:pt x="11842" y="530855"/>
                  </a:lnTo>
                  <a:lnTo>
                    <a:pt x="11842" y="19699"/>
                  </a:lnTo>
                  <a:moveTo>
                    <a:pt x="456" y="0"/>
                  </a:moveTo>
                  <a:lnTo>
                    <a:pt x="456" y="536776"/>
                  </a:lnTo>
                  <a:lnTo>
                    <a:pt x="0" y="537118"/>
                  </a:lnTo>
                  <a:lnTo>
                    <a:pt x="465267" y="805734"/>
                  </a:lnTo>
                  <a:lnTo>
                    <a:pt x="465267" y="268958"/>
                  </a:lnTo>
                  <a:lnTo>
                    <a:pt x="465722" y="268730"/>
                  </a:lnTo>
                  <a:lnTo>
                    <a:pt x="456" y="0"/>
                  </a:lnTo>
                  <a:lnTo>
                    <a:pt x="45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34" name="Freeform: Shape 820">
              <a:extLst>
                <a:ext uri="{FF2B5EF4-FFF2-40B4-BE49-F238E27FC236}">
                  <a16:creationId xmlns:a16="http://schemas.microsoft.com/office/drawing/2014/main" id="{B36B3415-B829-D427-8E67-237CFEF87503}"/>
                </a:ext>
              </a:extLst>
            </p:cNvPr>
            <p:cNvSpPr/>
            <p:nvPr/>
          </p:nvSpPr>
          <p:spPr>
            <a:xfrm rot="10800000">
              <a:off x="16229962" y="20389701"/>
              <a:ext cx="682682" cy="995849"/>
            </a:xfrm>
            <a:custGeom>
              <a:avLst/>
              <a:gdLst>
                <a:gd name="connsiteX0" fmla="*/ 21179 w 505690"/>
                <a:gd name="connsiteY0" fmla="*/ 809151 h 829874"/>
                <a:gd name="connsiteX1" fmla="*/ 23912 w 505690"/>
                <a:gd name="connsiteY1" fmla="*/ 811314 h 829874"/>
                <a:gd name="connsiteX2" fmla="*/ 27100 w 505690"/>
                <a:gd name="connsiteY2" fmla="*/ 812566 h 829874"/>
                <a:gd name="connsiteX3" fmla="*/ 23912 w 505690"/>
                <a:gd name="connsiteY3" fmla="*/ 814388 h 829874"/>
                <a:gd name="connsiteX4" fmla="*/ 23457 w 505690"/>
                <a:gd name="connsiteY4" fmla="*/ 814730 h 829874"/>
                <a:gd name="connsiteX5" fmla="*/ 22887 w 505690"/>
                <a:gd name="connsiteY5" fmla="*/ 815071 h 829874"/>
                <a:gd name="connsiteX6" fmla="*/ 21293 w 505690"/>
                <a:gd name="connsiteY6" fmla="*/ 815982 h 829874"/>
                <a:gd name="connsiteX7" fmla="*/ 21293 w 505690"/>
                <a:gd name="connsiteY7" fmla="*/ 809151 h 829874"/>
                <a:gd name="connsiteX8" fmla="*/ 485763 w 505690"/>
                <a:gd name="connsiteY8" fmla="*/ 0 h 829874"/>
                <a:gd name="connsiteX9" fmla="*/ 485536 w 505690"/>
                <a:gd name="connsiteY9" fmla="*/ 114 h 829874"/>
                <a:gd name="connsiteX10" fmla="*/ 477565 w 505690"/>
                <a:gd name="connsiteY10" fmla="*/ 4783 h 829874"/>
                <a:gd name="connsiteX11" fmla="*/ 476768 w 505690"/>
                <a:gd name="connsiteY11" fmla="*/ 5238 h 829874"/>
                <a:gd name="connsiteX12" fmla="*/ 467658 w 505690"/>
                <a:gd name="connsiteY12" fmla="*/ 10476 h 829874"/>
                <a:gd name="connsiteX13" fmla="*/ 467544 w 505690"/>
                <a:gd name="connsiteY13" fmla="*/ 10590 h 829874"/>
                <a:gd name="connsiteX14" fmla="*/ 19357 w 505690"/>
                <a:gd name="connsiteY14" fmla="*/ 269413 h 829874"/>
                <a:gd name="connsiteX15" fmla="*/ 19243 w 505690"/>
                <a:gd name="connsiteY15" fmla="*/ 269413 h 829874"/>
                <a:gd name="connsiteX16" fmla="*/ 18902 w 505690"/>
                <a:gd name="connsiteY16" fmla="*/ 269641 h 829874"/>
                <a:gd name="connsiteX17" fmla="*/ 14347 w 505690"/>
                <a:gd name="connsiteY17" fmla="*/ 272260 h 829874"/>
                <a:gd name="connsiteX18" fmla="*/ 9565 w 505690"/>
                <a:gd name="connsiteY18" fmla="*/ 275221 h 829874"/>
                <a:gd name="connsiteX19" fmla="*/ 8882 w 505690"/>
                <a:gd name="connsiteY19" fmla="*/ 275562 h 829874"/>
                <a:gd name="connsiteX20" fmla="*/ 0 w 505690"/>
                <a:gd name="connsiteY20" fmla="*/ 281028 h 829874"/>
                <a:gd name="connsiteX21" fmla="*/ 8882 w 505690"/>
                <a:gd name="connsiteY21" fmla="*/ 286152 h 829874"/>
                <a:gd name="connsiteX22" fmla="*/ 8882 w 505690"/>
                <a:gd name="connsiteY22" fmla="*/ 286266 h 829874"/>
                <a:gd name="connsiteX23" fmla="*/ 9793 w 505690"/>
                <a:gd name="connsiteY23" fmla="*/ 286721 h 829874"/>
                <a:gd name="connsiteX24" fmla="*/ 9793 w 505690"/>
                <a:gd name="connsiteY24" fmla="*/ 824295 h 829874"/>
                <a:gd name="connsiteX25" fmla="*/ 15144 w 505690"/>
                <a:gd name="connsiteY25" fmla="*/ 827255 h 829874"/>
                <a:gd name="connsiteX26" fmla="*/ 17649 w 505690"/>
                <a:gd name="connsiteY26" fmla="*/ 828622 h 829874"/>
                <a:gd name="connsiteX27" fmla="*/ 19927 w 505690"/>
                <a:gd name="connsiteY27" fmla="*/ 829874 h 829874"/>
                <a:gd name="connsiteX28" fmla="*/ 28695 w 505690"/>
                <a:gd name="connsiteY28" fmla="*/ 824864 h 829874"/>
                <a:gd name="connsiteX29" fmla="*/ 29036 w 505690"/>
                <a:gd name="connsiteY29" fmla="*/ 824637 h 829874"/>
                <a:gd name="connsiteX30" fmla="*/ 29264 w 505690"/>
                <a:gd name="connsiteY30" fmla="*/ 824523 h 829874"/>
                <a:gd name="connsiteX31" fmla="*/ 29606 w 505690"/>
                <a:gd name="connsiteY31" fmla="*/ 824295 h 829874"/>
                <a:gd name="connsiteX32" fmla="*/ 486333 w 505690"/>
                <a:gd name="connsiteY32" fmla="*/ 560689 h 829874"/>
                <a:gd name="connsiteX33" fmla="*/ 491229 w 505690"/>
                <a:gd name="connsiteY33" fmla="*/ 557842 h 829874"/>
                <a:gd name="connsiteX34" fmla="*/ 495898 w 505690"/>
                <a:gd name="connsiteY34" fmla="*/ 554882 h 829874"/>
                <a:gd name="connsiteX35" fmla="*/ 505463 w 505690"/>
                <a:gd name="connsiteY35" fmla="*/ 548960 h 829874"/>
                <a:gd name="connsiteX36" fmla="*/ 505690 w 505690"/>
                <a:gd name="connsiteY36" fmla="*/ 548847 h 829874"/>
                <a:gd name="connsiteX37" fmla="*/ 496581 w 505690"/>
                <a:gd name="connsiteY37" fmla="*/ 543837 h 829874"/>
                <a:gd name="connsiteX38" fmla="*/ 495556 w 505690"/>
                <a:gd name="connsiteY38" fmla="*/ 543267 h 829874"/>
                <a:gd name="connsiteX39" fmla="*/ 495670 w 505690"/>
                <a:gd name="connsiteY39" fmla="*/ 28809 h 829874"/>
                <a:gd name="connsiteX40" fmla="*/ 495670 w 505690"/>
                <a:gd name="connsiteY40" fmla="*/ 11614 h 829874"/>
                <a:gd name="connsiteX41" fmla="*/ 495556 w 505690"/>
                <a:gd name="connsiteY41" fmla="*/ 6149 h 829874"/>
                <a:gd name="connsiteX42" fmla="*/ 494076 w 505690"/>
                <a:gd name="connsiteY42" fmla="*/ 5238 h 829874"/>
                <a:gd name="connsiteX43" fmla="*/ 491685 w 505690"/>
                <a:gd name="connsiteY43" fmla="*/ 3758 h 829874"/>
                <a:gd name="connsiteX44" fmla="*/ 485763 w 505690"/>
                <a:gd name="connsiteY44" fmla="*/ 0 h 829874"/>
                <a:gd name="connsiteX45" fmla="*/ 485763 w 505690"/>
                <a:gd name="connsiteY45" fmla="*/ 0 h 829874"/>
                <a:gd name="connsiteX46" fmla="*/ 29150 w 505690"/>
                <a:gd name="connsiteY46" fmla="*/ 275107 h 829874"/>
                <a:gd name="connsiteX47" fmla="*/ 476768 w 505690"/>
                <a:gd name="connsiteY47" fmla="*/ 16739 h 829874"/>
                <a:gd name="connsiteX48" fmla="*/ 476768 w 505690"/>
                <a:gd name="connsiteY48" fmla="*/ 543381 h 829874"/>
                <a:gd name="connsiteX49" fmla="*/ 475857 w 505690"/>
                <a:gd name="connsiteY49" fmla="*/ 543837 h 829874"/>
                <a:gd name="connsiteX50" fmla="*/ 29606 w 505690"/>
                <a:gd name="connsiteY50" fmla="*/ 801521 h 829874"/>
                <a:gd name="connsiteX51" fmla="*/ 29606 w 505690"/>
                <a:gd name="connsiteY51" fmla="*/ 286266 h 829874"/>
                <a:gd name="connsiteX52" fmla="*/ 29606 w 505690"/>
                <a:gd name="connsiteY52" fmla="*/ 286152 h 829874"/>
                <a:gd name="connsiteX53" fmla="*/ 37349 w 505690"/>
                <a:gd name="connsiteY53" fmla="*/ 281711 h 829874"/>
                <a:gd name="connsiteX54" fmla="*/ 39057 w 505690"/>
                <a:gd name="connsiteY54" fmla="*/ 280800 h 829874"/>
                <a:gd name="connsiteX55" fmla="*/ 29150 w 505690"/>
                <a:gd name="connsiteY55" fmla="*/ 275107 h 829874"/>
                <a:gd name="connsiteX56" fmla="*/ 29150 w 505690"/>
                <a:gd name="connsiteY56" fmla="*/ 275107 h 829874"/>
                <a:gd name="connsiteX57" fmla="*/ 476768 w 505690"/>
                <a:gd name="connsiteY57" fmla="*/ 16739 h 829874"/>
                <a:gd name="connsiteX58" fmla="*/ 29150 w 505690"/>
                <a:gd name="connsiteY58" fmla="*/ 275107 h 829874"/>
                <a:gd name="connsiteX59" fmla="*/ 476768 w 505690"/>
                <a:gd name="connsiteY59" fmla="*/ 16739 h 829874"/>
                <a:gd name="connsiteX60" fmla="*/ 476768 w 505690"/>
                <a:gd name="connsiteY60" fmla="*/ 543381 h 829874"/>
                <a:gd name="connsiteX61" fmla="*/ 476768 w 505690"/>
                <a:gd name="connsiteY61" fmla="*/ 16739 h 829874"/>
                <a:gd name="connsiteX62" fmla="*/ 476768 w 505690"/>
                <a:gd name="connsiteY62" fmla="*/ 16739 h 829874"/>
                <a:gd name="connsiteX63" fmla="*/ 475857 w 505690"/>
                <a:gd name="connsiteY63" fmla="*/ 28581 h 829874"/>
                <a:gd name="connsiteX64" fmla="*/ 39057 w 505690"/>
                <a:gd name="connsiteY64" fmla="*/ 280800 h 829874"/>
                <a:gd name="connsiteX65" fmla="*/ 29150 w 505690"/>
                <a:gd name="connsiteY65" fmla="*/ 275107 h 829874"/>
                <a:gd name="connsiteX66" fmla="*/ 39057 w 505690"/>
                <a:gd name="connsiteY66" fmla="*/ 280800 h 829874"/>
                <a:gd name="connsiteX67" fmla="*/ 475857 w 505690"/>
                <a:gd name="connsiteY67" fmla="*/ 28581 h 829874"/>
                <a:gd name="connsiteX68" fmla="*/ 475857 w 505690"/>
                <a:gd name="connsiteY68" fmla="*/ 543837 h 829874"/>
                <a:gd name="connsiteX69" fmla="*/ 476768 w 505690"/>
                <a:gd name="connsiteY69" fmla="*/ 543381 h 829874"/>
                <a:gd name="connsiteX70" fmla="*/ 475857 w 505690"/>
                <a:gd name="connsiteY70" fmla="*/ 543837 h 829874"/>
                <a:gd name="connsiteX71" fmla="*/ 475857 w 505690"/>
                <a:gd name="connsiteY71" fmla="*/ 28581 h 829874"/>
                <a:gd name="connsiteX72" fmla="*/ 475857 w 505690"/>
                <a:gd name="connsiteY72" fmla="*/ 28581 h 829874"/>
                <a:gd name="connsiteX73" fmla="*/ 475857 w 505690"/>
                <a:gd name="connsiteY73" fmla="*/ 28581 h 829874"/>
                <a:gd name="connsiteX74" fmla="*/ 39057 w 505690"/>
                <a:gd name="connsiteY74" fmla="*/ 280800 h 829874"/>
                <a:gd name="connsiteX75" fmla="*/ 475857 w 505690"/>
                <a:gd name="connsiteY75" fmla="*/ 28581 h 829874"/>
                <a:gd name="connsiteX76" fmla="*/ 475857 w 505690"/>
                <a:gd name="connsiteY76" fmla="*/ 543837 h 829874"/>
                <a:gd name="connsiteX77" fmla="*/ 475857 w 505690"/>
                <a:gd name="connsiteY77" fmla="*/ 28581 h 829874"/>
                <a:gd name="connsiteX78" fmla="*/ 475857 w 505690"/>
                <a:gd name="connsiteY78" fmla="*/ 28581 h 829874"/>
                <a:gd name="connsiteX79" fmla="*/ 37349 w 505690"/>
                <a:gd name="connsiteY79" fmla="*/ 281711 h 829874"/>
                <a:gd name="connsiteX80" fmla="*/ 37349 w 505690"/>
                <a:gd name="connsiteY80" fmla="*/ 281711 h 829874"/>
                <a:gd name="connsiteX81" fmla="*/ 37349 w 505690"/>
                <a:gd name="connsiteY81" fmla="*/ 281711 h 829874"/>
                <a:gd name="connsiteX82" fmla="*/ 37349 w 505690"/>
                <a:gd name="connsiteY82" fmla="*/ 281711 h 829874"/>
                <a:gd name="connsiteX83" fmla="*/ 37349 w 505690"/>
                <a:gd name="connsiteY83" fmla="*/ 281711 h 829874"/>
                <a:gd name="connsiteX84" fmla="*/ 37349 w 505690"/>
                <a:gd name="connsiteY84" fmla="*/ 281711 h 829874"/>
                <a:gd name="connsiteX85" fmla="*/ 37349 w 505690"/>
                <a:gd name="connsiteY85" fmla="*/ 281711 h 829874"/>
                <a:gd name="connsiteX86" fmla="*/ 29606 w 505690"/>
                <a:gd name="connsiteY86" fmla="*/ 286266 h 829874"/>
                <a:gd name="connsiteX87" fmla="*/ 37349 w 505690"/>
                <a:gd name="connsiteY87" fmla="*/ 281711 h 829874"/>
                <a:gd name="connsiteX88" fmla="*/ 37349 w 505690"/>
                <a:gd name="connsiteY88" fmla="*/ 281711 h 829874"/>
                <a:gd name="connsiteX89" fmla="*/ 37349 w 505690"/>
                <a:gd name="connsiteY89" fmla="*/ 281711 h 829874"/>
                <a:gd name="connsiteX90" fmla="*/ 37349 w 505690"/>
                <a:gd name="connsiteY90" fmla="*/ 281711 h 829874"/>
                <a:gd name="connsiteX91" fmla="*/ 37349 w 505690"/>
                <a:gd name="connsiteY91" fmla="*/ 281711 h 829874"/>
                <a:gd name="connsiteX92" fmla="*/ 37349 w 505690"/>
                <a:gd name="connsiteY92" fmla="*/ 281711 h 829874"/>
                <a:gd name="connsiteX93" fmla="*/ 29606 w 505690"/>
                <a:gd name="connsiteY93" fmla="*/ 286266 h 829874"/>
                <a:gd name="connsiteX94" fmla="*/ 29606 w 505690"/>
                <a:gd name="connsiteY94" fmla="*/ 286152 h 829874"/>
                <a:gd name="connsiteX95" fmla="*/ 29606 w 505690"/>
                <a:gd name="connsiteY95" fmla="*/ 286266 h 829874"/>
                <a:gd name="connsiteX96" fmla="*/ 37349 w 505690"/>
                <a:gd name="connsiteY96" fmla="*/ 281711 h 829874"/>
                <a:gd name="connsiteX97" fmla="*/ 37349 w 505690"/>
                <a:gd name="connsiteY97" fmla="*/ 281711 h 829874"/>
                <a:gd name="connsiteX98" fmla="*/ 37349 w 505690"/>
                <a:gd name="connsiteY98" fmla="*/ 281711 h 829874"/>
                <a:gd name="connsiteX99" fmla="*/ 37349 w 505690"/>
                <a:gd name="connsiteY99" fmla="*/ 281711 h 829874"/>
                <a:gd name="connsiteX100" fmla="*/ 37349 w 505690"/>
                <a:gd name="connsiteY100" fmla="*/ 281711 h 829874"/>
                <a:gd name="connsiteX101" fmla="*/ 37349 w 505690"/>
                <a:gd name="connsiteY101" fmla="*/ 281711 h 829874"/>
                <a:gd name="connsiteX102" fmla="*/ 29606 w 505690"/>
                <a:gd name="connsiteY102" fmla="*/ 286152 h 829874"/>
                <a:gd name="connsiteX103" fmla="*/ 37349 w 505690"/>
                <a:gd name="connsiteY103" fmla="*/ 281711 h 829874"/>
                <a:gd name="connsiteX104" fmla="*/ 37349 w 505690"/>
                <a:gd name="connsiteY104" fmla="*/ 281711 h 829874"/>
                <a:gd name="connsiteX105" fmla="*/ 37349 w 505690"/>
                <a:gd name="connsiteY105" fmla="*/ 281711 h 829874"/>
                <a:gd name="connsiteX106" fmla="*/ 29606 w 505690"/>
                <a:gd name="connsiteY106" fmla="*/ 286152 h 829874"/>
                <a:gd name="connsiteX107" fmla="*/ 29606 w 505690"/>
                <a:gd name="connsiteY107" fmla="*/ 286266 h 829874"/>
                <a:gd name="connsiteX108" fmla="*/ 37349 w 505690"/>
                <a:gd name="connsiteY108" fmla="*/ 281711 h 829874"/>
                <a:gd name="connsiteX109" fmla="*/ 37349 w 505690"/>
                <a:gd name="connsiteY109" fmla="*/ 281711 h 829874"/>
                <a:gd name="connsiteX110" fmla="*/ 29606 w 505690"/>
                <a:gd name="connsiteY110" fmla="*/ 286152 h 829874"/>
                <a:gd name="connsiteX111" fmla="*/ 29606 w 505690"/>
                <a:gd name="connsiteY111" fmla="*/ 286152 h 829874"/>
                <a:gd name="connsiteX112" fmla="*/ 29606 w 505690"/>
                <a:gd name="connsiteY112" fmla="*/ 286152 h 829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Lst>
              <a:rect l="l" t="t" r="r" b="b"/>
              <a:pathLst>
                <a:path w="505690" h="829874">
                  <a:moveTo>
                    <a:pt x="21179" y="809151"/>
                  </a:moveTo>
                  <a:cubicBezTo>
                    <a:pt x="21977" y="810061"/>
                    <a:pt x="22887" y="810744"/>
                    <a:pt x="23912" y="811314"/>
                  </a:cubicBezTo>
                  <a:cubicBezTo>
                    <a:pt x="24937" y="811883"/>
                    <a:pt x="25962" y="812339"/>
                    <a:pt x="27100" y="812566"/>
                  </a:cubicBezTo>
                  <a:lnTo>
                    <a:pt x="23912" y="814388"/>
                  </a:lnTo>
                  <a:cubicBezTo>
                    <a:pt x="23798" y="814502"/>
                    <a:pt x="23571" y="814616"/>
                    <a:pt x="23457" y="814730"/>
                  </a:cubicBezTo>
                  <a:cubicBezTo>
                    <a:pt x="23229" y="814844"/>
                    <a:pt x="23001" y="814957"/>
                    <a:pt x="22887" y="815071"/>
                  </a:cubicBezTo>
                  <a:lnTo>
                    <a:pt x="21293" y="815982"/>
                  </a:lnTo>
                  <a:lnTo>
                    <a:pt x="21293" y="809151"/>
                  </a:lnTo>
                  <a:moveTo>
                    <a:pt x="485763" y="0"/>
                  </a:moveTo>
                  <a:lnTo>
                    <a:pt x="485536" y="114"/>
                  </a:lnTo>
                  <a:lnTo>
                    <a:pt x="477565" y="4783"/>
                  </a:lnTo>
                  <a:lnTo>
                    <a:pt x="476768" y="5238"/>
                  </a:lnTo>
                  <a:lnTo>
                    <a:pt x="467658" y="10476"/>
                  </a:lnTo>
                  <a:lnTo>
                    <a:pt x="467544" y="10590"/>
                  </a:lnTo>
                  <a:lnTo>
                    <a:pt x="19357" y="269413"/>
                  </a:lnTo>
                  <a:lnTo>
                    <a:pt x="19243" y="269413"/>
                  </a:lnTo>
                  <a:lnTo>
                    <a:pt x="18902" y="269641"/>
                  </a:lnTo>
                  <a:lnTo>
                    <a:pt x="14347" y="272260"/>
                  </a:lnTo>
                  <a:lnTo>
                    <a:pt x="9565" y="275221"/>
                  </a:lnTo>
                  <a:lnTo>
                    <a:pt x="8882" y="275562"/>
                  </a:lnTo>
                  <a:lnTo>
                    <a:pt x="0" y="281028"/>
                  </a:lnTo>
                  <a:lnTo>
                    <a:pt x="8882" y="286152"/>
                  </a:lnTo>
                  <a:lnTo>
                    <a:pt x="8882" y="286266"/>
                  </a:lnTo>
                  <a:lnTo>
                    <a:pt x="9793" y="286721"/>
                  </a:lnTo>
                  <a:lnTo>
                    <a:pt x="9793" y="824295"/>
                  </a:lnTo>
                  <a:lnTo>
                    <a:pt x="15144" y="827255"/>
                  </a:lnTo>
                  <a:lnTo>
                    <a:pt x="17649" y="828622"/>
                  </a:lnTo>
                  <a:lnTo>
                    <a:pt x="19927" y="829874"/>
                  </a:lnTo>
                  <a:lnTo>
                    <a:pt x="28695" y="824864"/>
                  </a:lnTo>
                  <a:lnTo>
                    <a:pt x="29036" y="824637"/>
                  </a:lnTo>
                  <a:lnTo>
                    <a:pt x="29264" y="824523"/>
                  </a:lnTo>
                  <a:lnTo>
                    <a:pt x="29606" y="824295"/>
                  </a:lnTo>
                  <a:lnTo>
                    <a:pt x="486333" y="560689"/>
                  </a:lnTo>
                  <a:lnTo>
                    <a:pt x="491229" y="557842"/>
                  </a:lnTo>
                  <a:lnTo>
                    <a:pt x="495898" y="554882"/>
                  </a:lnTo>
                  <a:lnTo>
                    <a:pt x="505463" y="548960"/>
                  </a:lnTo>
                  <a:lnTo>
                    <a:pt x="505690" y="548847"/>
                  </a:lnTo>
                  <a:lnTo>
                    <a:pt x="496581" y="543837"/>
                  </a:lnTo>
                  <a:lnTo>
                    <a:pt x="495556" y="543267"/>
                  </a:lnTo>
                  <a:lnTo>
                    <a:pt x="495670" y="28809"/>
                  </a:lnTo>
                  <a:lnTo>
                    <a:pt x="495670" y="11614"/>
                  </a:lnTo>
                  <a:lnTo>
                    <a:pt x="495556" y="6149"/>
                  </a:lnTo>
                  <a:lnTo>
                    <a:pt x="494076" y="5238"/>
                  </a:lnTo>
                  <a:lnTo>
                    <a:pt x="491685" y="3758"/>
                  </a:lnTo>
                  <a:lnTo>
                    <a:pt x="485763" y="0"/>
                  </a:lnTo>
                  <a:lnTo>
                    <a:pt x="485763" y="0"/>
                  </a:lnTo>
                  <a:close/>
                  <a:moveTo>
                    <a:pt x="29150" y="275107"/>
                  </a:moveTo>
                  <a:lnTo>
                    <a:pt x="476768" y="16739"/>
                  </a:lnTo>
                  <a:lnTo>
                    <a:pt x="476768" y="543381"/>
                  </a:lnTo>
                  <a:lnTo>
                    <a:pt x="475857" y="543837"/>
                  </a:lnTo>
                  <a:lnTo>
                    <a:pt x="29606" y="801521"/>
                  </a:lnTo>
                  <a:lnTo>
                    <a:pt x="29606" y="286266"/>
                  </a:lnTo>
                  <a:lnTo>
                    <a:pt x="29606" y="286152"/>
                  </a:lnTo>
                  <a:lnTo>
                    <a:pt x="37349" y="281711"/>
                  </a:lnTo>
                  <a:lnTo>
                    <a:pt x="39057" y="280800"/>
                  </a:lnTo>
                  <a:lnTo>
                    <a:pt x="29150" y="275107"/>
                  </a:lnTo>
                  <a:lnTo>
                    <a:pt x="29150" y="275107"/>
                  </a:lnTo>
                  <a:close/>
                  <a:moveTo>
                    <a:pt x="476768" y="16739"/>
                  </a:moveTo>
                  <a:lnTo>
                    <a:pt x="29150" y="275107"/>
                  </a:lnTo>
                  <a:lnTo>
                    <a:pt x="476768" y="16739"/>
                  </a:lnTo>
                  <a:lnTo>
                    <a:pt x="476768" y="543381"/>
                  </a:lnTo>
                  <a:lnTo>
                    <a:pt x="476768" y="16739"/>
                  </a:lnTo>
                  <a:lnTo>
                    <a:pt x="476768" y="16739"/>
                  </a:lnTo>
                  <a:close/>
                  <a:moveTo>
                    <a:pt x="475857" y="28581"/>
                  </a:moveTo>
                  <a:lnTo>
                    <a:pt x="39057" y="280800"/>
                  </a:lnTo>
                  <a:lnTo>
                    <a:pt x="29150" y="275107"/>
                  </a:lnTo>
                  <a:lnTo>
                    <a:pt x="39057" y="280800"/>
                  </a:lnTo>
                  <a:lnTo>
                    <a:pt x="475857" y="28581"/>
                  </a:lnTo>
                  <a:lnTo>
                    <a:pt x="475857" y="543837"/>
                  </a:lnTo>
                  <a:lnTo>
                    <a:pt x="476768" y="543381"/>
                  </a:lnTo>
                  <a:lnTo>
                    <a:pt x="475857" y="543837"/>
                  </a:lnTo>
                  <a:lnTo>
                    <a:pt x="475857" y="28581"/>
                  </a:lnTo>
                  <a:lnTo>
                    <a:pt x="475857" y="28581"/>
                  </a:lnTo>
                  <a:close/>
                  <a:moveTo>
                    <a:pt x="475857" y="28581"/>
                  </a:moveTo>
                  <a:lnTo>
                    <a:pt x="39057" y="280800"/>
                  </a:lnTo>
                  <a:lnTo>
                    <a:pt x="475857" y="28581"/>
                  </a:lnTo>
                  <a:lnTo>
                    <a:pt x="475857" y="543837"/>
                  </a:lnTo>
                  <a:lnTo>
                    <a:pt x="475857" y="28581"/>
                  </a:lnTo>
                  <a:lnTo>
                    <a:pt x="475857" y="28581"/>
                  </a:lnTo>
                  <a:close/>
                  <a:moveTo>
                    <a:pt x="37349" y="281711"/>
                  </a:moveTo>
                  <a:lnTo>
                    <a:pt x="37349" y="281711"/>
                  </a:lnTo>
                  <a:lnTo>
                    <a:pt x="37349" y="281711"/>
                  </a:lnTo>
                  <a:close/>
                  <a:moveTo>
                    <a:pt x="37349" y="281711"/>
                  </a:moveTo>
                  <a:lnTo>
                    <a:pt x="37349" y="281711"/>
                  </a:lnTo>
                  <a:lnTo>
                    <a:pt x="37349" y="281711"/>
                  </a:lnTo>
                  <a:close/>
                  <a:moveTo>
                    <a:pt x="37349" y="281711"/>
                  </a:moveTo>
                  <a:lnTo>
                    <a:pt x="29606" y="286266"/>
                  </a:lnTo>
                  <a:lnTo>
                    <a:pt x="37349" y="281711"/>
                  </a:lnTo>
                  <a:lnTo>
                    <a:pt x="37349" y="281711"/>
                  </a:lnTo>
                  <a:close/>
                  <a:moveTo>
                    <a:pt x="37349" y="281711"/>
                  </a:moveTo>
                  <a:lnTo>
                    <a:pt x="37349" y="281711"/>
                  </a:lnTo>
                  <a:lnTo>
                    <a:pt x="37349" y="281711"/>
                  </a:lnTo>
                  <a:close/>
                  <a:moveTo>
                    <a:pt x="37349" y="281711"/>
                  </a:moveTo>
                  <a:lnTo>
                    <a:pt x="29606" y="286266"/>
                  </a:lnTo>
                  <a:lnTo>
                    <a:pt x="29606" y="286152"/>
                  </a:lnTo>
                  <a:lnTo>
                    <a:pt x="29606" y="286266"/>
                  </a:lnTo>
                  <a:lnTo>
                    <a:pt x="37349" y="281711"/>
                  </a:lnTo>
                  <a:lnTo>
                    <a:pt x="37349" y="281711"/>
                  </a:lnTo>
                  <a:close/>
                  <a:moveTo>
                    <a:pt x="37349" y="281711"/>
                  </a:moveTo>
                  <a:lnTo>
                    <a:pt x="37349" y="281711"/>
                  </a:lnTo>
                  <a:lnTo>
                    <a:pt x="37349" y="281711"/>
                  </a:lnTo>
                  <a:close/>
                  <a:moveTo>
                    <a:pt x="37349" y="281711"/>
                  </a:moveTo>
                  <a:lnTo>
                    <a:pt x="29606" y="286152"/>
                  </a:lnTo>
                  <a:lnTo>
                    <a:pt x="37349" y="281711"/>
                  </a:lnTo>
                  <a:lnTo>
                    <a:pt x="37349" y="281711"/>
                  </a:lnTo>
                  <a:close/>
                  <a:moveTo>
                    <a:pt x="37349" y="281711"/>
                  </a:moveTo>
                  <a:lnTo>
                    <a:pt x="29606" y="286152"/>
                  </a:lnTo>
                  <a:lnTo>
                    <a:pt x="29606" y="286266"/>
                  </a:lnTo>
                  <a:lnTo>
                    <a:pt x="37349" y="281711"/>
                  </a:lnTo>
                  <a:lnTo>
                    <a:pt x="37349" y="281711"/>
                  </a:lnTo>
                  <a:close/>
                  <a:moveTo>
                    <a:pt x="29606" y="286152"/>
                  </a:moveTo>
                  <a:lnTo>
                    <a:pt x="29606" y="286152"/>
                  </a:lnTo>
                  <a:lnTo>
                    <a:pt x="29606" y="286152"/>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35" name="Freeform: Shape 822">
              <a:extLst>
                <a:ext uri="{FF2B5EF4-FFF2-40B4-BE49-F238E27FC236}">
                  <a16:creationId xmlns:a16="http://schemas.microsoft.com/office/drawing/2014/main" id="{876DC9BB-8323-A261-594A-023487B7932F}"/>
                </a:ext>
              </a:extLst>
            </p:cNvPr>
            <p:cNvSpPr/>
            <p:nvPr/>
          </p:nvSpPr>
          <p:spPr>
            <a:xfrm rot="10800000">
              <a:off x="16886053" y="20401179"/>
              <a:ext cx="1228" cy="2869"/>
            </a:xfrm>
            <a:custGeom>
              <a:avLst/>
              <a:gdLst>
                <a:gd name="connsiteX0" fmla="*/ 0 w 910"/>
                <a:gd name="connsiteY0" fmla="*/ 0 h 2391"/>
                <a:gd name="connsiteX1" fmla="*/ 0 w 910"/>
                <a:gd name="connsiteY1" fmla="*/ 2164 h 2391"/>
                <a:gd name="connsiteX2" fmla="*/ 455 w 910"/>
                <a:gd name="connsiteY2" fmla="*/ 2391 h 2391"/>
                <a:gd name="connsiteX3" fmla="*/ 911 w 910"/>
                <a:gd name="connsiteY3" fmla="*/ 2164 h 2391"/>
                <a:gd name="connsiteX4" fmla="*/ 911 w 910"/>
                <a:gd name="connsiteY4" fmla="*/ 456 h 2391"/>
                <a:gd name="connsiteX5" fmla="*/ 0 w 910"/>
                <a:gd name="connsiteY5" fmla="*/ 0 h 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2391">
                  <a:moveTo>
                    <a:pt x="0" y="0"/>
                  </a:moveTo>
                  <a:lnTo>
                    <a:pt x="0" y="2164"/>
                  </a:lnTo>
                  <a:lnTo>
                    <a:pt x="455" y="2391"/>
                  </a:lnTo>
                  <a:lnTo>
                    <a:pt x="911" y="2164"/>
                  </a:lnTo>
                  <a:lnTo>
                    <a:pt x="911" y="456"/>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36" name="Freeform: Shape 823">
              <a:extLst>
                <a:ext uri="{FF2B5EF4-FFF2-40B4-BE49-F238E27FC236}">
                  <a16:creationId xmlns:a16="http://schemas.microsoft.com/office/drawing/2014/main" id="{66F5183C-3055-D7A2-DE60-35413B29E15C}"/>
                </a:ext>
              </a:extLst>
            </p:cNvPr>
            <p:cNvSpPr/>
            <p:nvPr/>
          </p:nvSpPr>
          <p:spPr>
            <a:xfrm rot="10800000">
              <a:off x="16872679" y="20387788"/>
              <a:ext cx="27976" cy="36893"/>
            </a:xfrm>
            <a:custGeom>
              <a:avLst/>
              <a:gdLst>
                <a:gd name="connsiteX0" fmla="*/ 0 w 20723"/>
                <a:gd name="connsiteY0" fmla="*/ 0 h 30744"/>
                <a:gd name="connsiteX1" fmla="*/ 0 w 20723"/>
                <a:gd name="connsiteY1" fmla="*/ 25165 h 30744"/>
                <a:gd name="connsiteX2" fmla="*/ 10817 w 20723"/>
                <a:gd name="connsiteY2" fmla="*/ 30745 h 30744"/>
                <a:gd name="connsiteX3" fmla="*/ 15714 w 20723"/>
                <a:gd name="connsiteY3" fmla="*/ 28012 h 30744"/>
                <a:gd name="connsiteX4" fmla="*/ 20724 w 20723"/>
                <a:gd name="connsiteY4" fmla="*/ 23457 h 30744"/>
                <a:gd name="connsiteX5" fmla="*/ 19813 w 20723"/>
                <a:gd name="connsiteY5" fmla="*/ 11501 h 30744"/>
                <a:gd name="connsiteX6" fmla="*/ 0 w 20723"/>
                <a:gd name="connsiteY6" fmla="*/ 0 h 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3" h="30744">
                  <a:moveTo>
                    <a:pt x="0" y="0"/>
                  </a:moveTo>
                  <a:lnTo>
                    <a:pt x="0" y="25165"/>
                  </a:lnTo>
                  <a:lnTo>
                    <a:pt x="10817" y="30745"/>
                  </a:lnTo>
                  <a:lnTo>
                    <a:pt x="15714" y="28012"/>
                  </a:lnTo>
                  <a:lnTo>
                    <a:pt x="20724" y="23457"/>
                  </a:lnTo>
                  <a:lnTo>
                    <a:pt x="19813" y="11501"/>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37" name="Freeform: Shape 825">
              <a:extLst>
                <a:ext uri="{FF2B5EF4-FFF2-40B4-BE49-F238E27FC236}">
                  <a16:creationId xmlns:a16="http://schemas.microsoft.com/office/drawing/2014/main" id="{F9A15B15-EA30-E641-BF0A-538735A7ECD1}"/>
                </a:ext>
              </a:extLst>
            </p:cNvPr>
            <p:cNvSpPr/>
            <p:nvPr/>
          </p:nvSpPr>
          <p:spPr>
            <a:xfrm rot="10800000">
              <a:off x="16886053" y="20403503"/>
              <a:ext cx="1228" cy="645087"/>
            </a:xfrm>
            <a:custGeom>
              <a:avLst/>
              <a:gdLst>
                <a:gd name="connsiteX0" fmla="*/ 455 w 910"/>
                <a:gd name="connsiteY0" fmla="*/ 0 h 537573"/>
                <a:gd name="connsiteX1" fmla="*/ 0 w 910"/>
                <a:gd name="connsiteY1" fmla="*/ 228 h 537573"/>
                <a:gd name="connsiteX2" fmla="*/ 0 w 910"/>
                <a:gd name="connsiteY2" fmla="*/ 537118 h 537573"/>
                <a:gd name="connsiteX3" fmla="*/ 911 w 910"/>
                <a:gd name="connsiteY3" fmla="*/ 537574 h 537573"/>
                <a:gd name="connsiteX4" fmla="*/ 911 w 910"/>
                <a:gd name="connsiteY4" fmla="*/ 228 h 537573"/>
                <a:gd name="connsiteX5" fmla="*/ 455 w 910"/>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537573">
                  <a:moveTo>
                    <a:pt x="455" y="0"/>
                  </a:moveTo>
                  <a:lnTo>
                    <a:pt x="0" y="228"/>
                  </a:lnTo>
                  <a:lnTo>
                    <a:pt x="0" y="537118"/>
                  </a:lnTo>
                  <a:lnTo>
                    <a:pt x="911" y="537574"/>
                  </a:lnTo>
                  <a:lnTo>
                    <a:pt x="911" y="228"/>
                  </a:lnTo>
                  <a:lnTo>
                    <a:pt x="455"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38" name="Freeform: Shape 832">
              <a:extLst>
                <a:ext uri="{FF2B5EF4-FFF2-40B4-BE49-F238E27FC236}">
                  <a16:creationId xmlns:a16="http://schemas.microsoft.com/office/drawing/2014/main" id="{04F99472-8D20-78DE-6736-2BDFD563A9DD}"/>
                </a:ext>
              </a:extLst>
            </p:cNvPr>
            <p:cNvSpPr/>
            <p:nvPr/>
          </p:nvSpPr>
          <p:spPr>
            <a:xfrm rot="10800000">
              <a:off x="15627526" y="20404187"/>
              <a:ext cx="628724" cy="966742"/>
            </a:xfrm>
            <a:custGeom>
              <a:avLst/>
              <a:gdLst>
                <a:gd name="connsiteX0" fmla="*/ 11842 w 465722"/>
                <a:gd name="connsiteY0" fmla="*/ 19813 h 805619"/>
                <a:gd name="connsiteX1" fmla="*/ 453994 w 465722"/>
                <a:gd name="connsiteY1" fmla="*/ 274993 h 805619"/>
                <a:gd name="connsiteX2" fmla="*/ 453994 w 465722"/>
                <a:gd name="connsiteY2" fmla="*/ 786035 h 805619"/>
                <a:gd name="connsiteX3" fmla="*/ 11956 w 465722"/>
                <a:gd name="connsiteY3" fmla="*/ 530741 h 805619"/>
                <a:gd name="connsiteX4" fmla="*/ 11956 w 465722"/>
                <a:gd name="connsiteY4" fmla="*/ 19813 h 805619"/>
                <a:gd name="connsiteX5" fmla="*/ 456 w 465722"/>
                <a:gd name="connsiteY5" fmla="*/ 0 h 805619"/>
                <a:gd name="connsiteX6" fmla="*/ 456 w 465722"/>
                <a:gd name="connsiteY6" fmla="*/ 536776 h 805619"/>
                <a:gd name="connsiteX7" fmla="*/ 0 w 465722"/>
                <a:gd name="connsiteY7" fmla="*/ 537004 h 805619"/>
                <a:gd name="connsiteX8" fmla="*/ 465267 w 465722"/>
                <a:gd name="connsiteY8" fmla="*/ 805620 h 805619"/>
                <a:gd name="connsiteX9" fmla="*/ 465267 w 465722"/>
                <a:gd name="connsiteY9" fmla="*/ 268730 h 805619"/>
                <a:gd name="connsiteX10" fmla="*/ 465722 w 465722"/>
                <a:gd name="connsiteY10" fmla="*/ 268502 h 805619"/>
                <a:gd name="connsiteX11" fmla="*/ 456 w 465722"/>
                <a:gd name="connsiteY11" fmla="*/ 0 h 805619"/>
                <a:gd name="connsiteX12" fmla="*/ 456 w 465722"/>
                <a:gd name="connsiteY12" fmla="*/ 0 h 8056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619">
                  <a:moveTo>
                    <a:pt x="11842" y="19813"/>
                  </a:moveTo>
                  <a:lnTo>
                    <a:pt x="453994" y="274993"/>
                  </a:lnTo>
                  <a:lnTo>
                    <a:pt x="453994" y="786035"/>
                  </a:lnTo>
                  <a:lnTo>
                    <a:pt x="11956" y="530741"/>
                  </a:lnTo>
                  <a:lnTo>
                    <a:pt x="11956" y="19813"/>
                  </a:lnTo>
                  <a:moveTo>
                    <a:pt x="456" y="0"/>
                  </a:moveTo>
                  <a:lnTo>
                    <a:pt x="456" y="536776"/>
                  </a:lnTo>
                  <a:lnTo>
                    <a:pt x="0" y="537004"/>
                  </a:lnTo>
                  <a:lnTo>
                    <a:pt x="465267" y="805620"/>
                  </a:lnTo>
                  <a:lnTo>
                    <a:pt x="465267" y="268730"/>
                  </a:lnTo>
                  <a:lnTo>
                    <a:pt x="465722" y="268502"/>
                  </a:lnTo>
                  <a:lnTo>
                    <a:pt x="456" y="0"/>
                  </a:lnTo>
                  <a:lnTo>
                    <a:pt x="45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39" name="Freeform: Shape 833">
              <a:extLst>
                <a:ext uri="{FF2B5EF4-FFF2-40B4-BE49-F238E27FC236}">
                  <a16:creationId xmlns:a16="http://schemas.microsoft.com/office/drawing/2014/main" id="{A271DFFB-D118-FDAD-D656-7C2E776B270F}"/>
                </a:ext>
              </a:extLst>
            </p:cNvPr>
            <p:cNvSpPr/>
            <p:nvPr/>
          </p:nvSpPr>
          <p:spPr>
            <a:xfrm rot="10800000">
              <a:off x="15600931" y="20383416"/>
              <a:ext cx="681759" cy="1008009"/>
            </a:xfrm>
            <a:custGeom>
              <a:avLst/>
              <a:gdLst>
                <a:gd name="connsiteX0" fmla="*/ 21521 w 505007"/>
                <a:gd name="connsiteY0" fmla="*/ 19699 h 840008"/>
                <a:gd name="connsiteX1" fmla="*/ 22091 w 505007"/>
                <a:gd name="connsiteY1" fmla="*/ 20041 h 840008"/>
                <a:gd name="connsiteX2" fmla="*/ 22774 w 505007"/>
                <a:gd name="connsiteY2" fmla="*/ 20383 h 840008"/>
                <a:gd name="connsiteX3" fmla="*/ 27556 w 505007"/>
                <a:gd name="connsiteY3" fmla="*/ 23115 h 840008"/>
                <a:gd name="connsiteX4" fmla="*/ 24254 w 505007"/>
                <a:gd name="connsiteY4" fmla="*/ 24368 h 840008"/>
                <a:gd name="connsiteX5" fmla="*/ 21521 w 505007"/>
                <a:gd name="connsiteY5" fmla="*/ 26531 h 840008"/>
                <a:gd name="connsiteX6" fmla="*/ 21521 w 505007"/>
                <a:gd name="connsiteY6" fmla="*/ 19699 h 840008"/>
                <a:gd name="connsiteX7" fmla="*/ 483372 w 505007"/>
                <a:gd name="connsiteY7" fmla="*/ 813477 h 840008"/>
                <a:gd name="connsiteX8" fmla="*/ 483372 w 505007"/>
                <a:gd name="connsiteY8" fmla="*/ 820195 h 840008"/>
                <a:gd name="connsiteX9" fmla="*/ 483031 w 505007"/>
                <a:gd name="connsiteY9" fmla="*/ 819968 h 840008"/>
                <a:gd name="connsiteX10" fmla="*/ 482575 w 505007"/>
                <a:gd name="connsiteY10" fmla="*/ 819740 h 840008"/>
                <a:gd name="connsiteX11" fmla="*/ 480981 w 505007"/>
                <a:gd name="connsiteY11" fmla="*/ 818829 h 840008"/>
                <a:gd name="connsiteX12" fmla="*/ 480412 w 505007"/>
                <a:gd name="connsiteY12" fmla="*/ 818487 h 840008"/>
                <a:gd name="connsiteX13" fmla="*/ 477451 w 505007"/>
                <a:gd name="connsiteY13" fmla="*/ 816780 h 840008"/>
                <a:gd name="connsiteX14" fmla="*/ 480753 w 505007"/>
                <a:gd name="connsiteY14" fmla="*/ 815526 h 840008"/>
                <a:gd name="connsiteX15" fmla="*/ 483372 w 505007"/>
                <a:gd name="connsiteY15" fmla="*/ 813477 h 840008"/>
                <a:gd name="connsiteX16" fmla="*/ 10134 w 505007"/>
                <a:gd name="connsiteY16" fmla="*/ 0 h 840008"/>
                <a:gd name="connsiteX17" fmla="*/ 10134 w 505007"/>
                <a:gd name="connsiteY17" fmla="*/ 548277 h 840008"/>
                <a:gd name="connsiteX18" fmla="*/ 9223 w 505007"/>
                <a:gd name="connsiteY18" fmla="*/ 548733 h 840008"/>
                <a:gd name="connsiteX19" fmla="*/ 0 w 505007"/>
                <a:gd name="connsiteY19" fmla="*/ 554198 h 840008"/>
                <a:gd name="connsiteX20" fmla="*/ 9793 w 505007"/>
                <a:gd name="connsiteY20" fmla="*/ 559892 h 840008"/>
                <a:gd name="connsiteX21" fmla="*/ 19699 w 505007"/>
                <a:gd name="connsiteY21" fmla="*/ 565585 h 840008"/>
                <a:gd name="connsiteX22" fmla="*/ 475060 w 505007"/>
                <a:gd name="connsiteY22" fmla="*/ 828622 h 840008"/>
                <a:gd name="connsiteX23" fmla="*/ 475971 w 505007"/>
                <a:gd name="connsiteY23" fmla="*/ 829077 h 840008"/>
                <a:gd name="connsiteX24" fmla="*/ 475971 w 505007"/>
                <a:gd name="connsiteY24" fmla="*/ 829191 h 840008"/>
                <a:gd name="connsiteX25" fmla="*/ 477679 w 505007"/>
                <a:gd name="connsiteY25" fmla="*/ 830102 h 840008"/>
                <a:gd name="connsiteX26" fmla="*/ 480753 w 505007"/>
                <a:gd name="connsiteY26" fmla="*/ 831810 h 840008"/>
                <a:gd name="connsiteX27" fmla="*/ 482803 w 505007"/>
                <a:gd name="connsiteY27" fmla="*/ 833063 h 840008"/>
                <a:gd name="connsiteX28" fmla="*/ 485422 w 505007"/>
                <a:gd name="connsiteY28" fmla="*/ 834543 h 840008"/>
                <a:gd name="connsiteX29" fmla="*/ 487130 w 505007"/>
                <a:gd name="connsiteY29" fmla="*/ 835681 h 840008"/>
                <a:gd name="connsiteX30" fmla="*/ 492710 w 505007"/>
                <a:gd name="connsiteY30" fmla="*/ 838756 h 840008"/>
                <a:gd name="connsiteX31" fmla="*/ 492710 w 505007"/>
                <a:gd name="connsiteY31" fmla="*/ 838870 h 840008"/>
                <a:gd name="connsiteX32" fmla="*/ 494759 w 505007"/>
                <a:gd name="connsiteY32" fmla="*/ 840009 h 840008"/>
                <a:gd name="connsiteX33" fmla="*/ 494759 w 505007"/>
                <a:gd name="connsiteY33" fmla="*/ 291731 h 840008"/>
                <a:gd name="connsiteX34" fmla="*/ 495670 w 505007"/>
                <a:gd name="connsiteY34" fmla="*/ 291162 h 840008"/>
                <a:gd name="connsiteX35" fmla="*/ 505007 w 505007"/>
                <a:gd name="connsiteY35" fmla="*/ 285810 h 840008"/>
                <a:gd name="connsiteX36" fmla="*/ 505007 w 505007"/>
                <a:gd name="connsiteY36" fmla="*/ 285696 h 840008"/>
                <a:gd name="connsiteX37" fmla="*/ 495214 w 505007"/>
                <a:gd name="connsiteY37" fmla="*/ 280117 h 840008"/>
                <a:gd name="connsiteX38" fmla="*/ 495101 w 505007"/>
                <a:gd name="connsiteY38" fmla="*/ 280003 h 840008"/>
                <a:gd name="connsiteX39" fmla="*/ 485308 w 505007"/>
                <a:gd name="connsiteY39" fmla="*/ 274309 h 840008"/>
                <a:gd name="connsiteX40" fmla="*/ 37918 w 505007"/>
                <a:gd name="connsiteY40" fmla="*/ 15942 h 840008"/>
                <a:gd name="connsiteX41" fmla="*/ 37804 w 505007"/>
                <a:gd name="connsiteY41" fmla="*/ 15942 h 840008"/>
                <a:gd name="connsiteX42" fmla="*/ 37463 w 505007"/>
                <a:gd name="connsiteY42" fmla="*/ 15714 h 840008"/>
                <a:gd name="connsiteX43" fmla="*/ 27670 w 505007"/>
                <a:gd name="connsiteY43" fmla="*/ 10020 h 840008"/>
                <a:gd name="connsiteX44" fmla="*/ 27556 w 505007"/>
                <a:gd name="connsiteY44" fmla="*/ 10020 h 840008"/>
                <a:gd name="connsiteX45" fmla="*/ 25051 w 505007"/>
                <a:gd name="connsiteY45" fmla="*/ 8654 h 840008"/>
                <a:gd name="connsiteX46" fmla="*/ 18902 w 505007"/>
                <a:gd name="connsiteY46" fmla="*/ 5010 h 840008"/>
                <a:gd name="connsiteX47" fmla="*/ 17763 w 505007"/>
                <a:gd name="connsiteY47" fmla="*/ 4441 h 840008"/>
                <a:gd name="connsiteX48" fmla="*/ 10134 w 505007"/>
                <a:gd name="connsiteY48" fmla="*/ 0 h 840008"/>
                <a:gd name="connsiteX49" fmla="*/ 10134 w 505007"/>
                <a:gd name="connsiteY49" fmla="*/ 0 h 840008"/>
                <a:gd name="connsiteX50" fmla="*/ 475060 w 505007"/>
                <a:gd name="connsiteY50" fmla="*/ 805734 h 840008"/>
                <a:gd name="connsiteX51" fmla="*/ 38829 w 505007"/>
                <a:gd name="connsiteY51" fmla="*/ 553857 h 840008"/>
                <a:gd name="connsiteX52" fmla="*/ 29947 w 505007"/>
                <a:gd name="connsiteY52" fmla="*/ 548733 h 840008"/>
                <a:gd name="connsiteX53" fmla="*/ 29947 w 505007"/>
                <a:gd name="connsiteY53" fmla="*/ 34274 h 840008"/>
                <a:gd name="connsiteX54" fmla="*/ 471074 w 505007"/>
                <a:gd name="connsiteY54" fmla="*/ 288885 h 840008"/>
                <a:gd name="connsiteX55" fmla="*/ 471302 w 505007"/>
                <a:gd name="connsiteY55" fmla="*/ 288999 h 840008"/>
                <a:gd name="connsiteX56" fmla="*/ 475060 w 505007"/>
                <a:gd name="connsiteY56" fmla="*/ 291162 h 840008"/>
                <a:gd name="connsiteX57" fmla="*/ 475060 w 505007"/>
                <a:gd name="connsiteY57" fmla="*/ 805734 h 840008"/>
                <a:gd name="connsiteX58" fmla="*/ 475060 w 505007"/>
                <a:gd name="connsiteY58" fmla="*/ 805734 h 84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505007" h="840008">
                  <a:moveTo>
                    <a:pt x="21521" y="19699"/>
                  </a:moveTo>
                  <a:lnTo>
                    <a:pt x="22091" y="20041"/>
                  </a:lnTo>
                  <a:cubicBezTo>
                    <a:pt x="22318" y="20155"/>
                    <a:pt x="22546" y="20269"/>
                    <a:pt x="22774" y="20383"/>
                  </a:cubicBezTo>
                  <a:lnTo>
                    <a:pt x="27556" y="23115"/>
                  </a:lnTo>
                  <a:cubicBezTo>
                    <a:pt x="26418" y="23343"/>
                    <a:pt x="25279" y="23798"/>
                    <a:pt x="24254" y="24368"/>
                  </a:cubicBezTo>
                  <a:cubicBezTo>
                    <a:pt x="23229" y="24937"/>
                    <a:pt x="22318" y="25734"/>
                    <a:pt x="21521" y="26531"/>
                  </a:cubicBezTo>
                  <a:lnTo>
                    <a:pt x="21521" y="19699"/>
                  </a:lnTo>
                  <a:moveTo>
                    <a:pt x="483372" y="813477"/>
                  </a:moveTo>
                  <a:lnTo>
                    <a:pt x="483372" y="820195"/>
                  </a:lnTo>
                  <a:lnTo>
                    <a:pt x="483031" y="819968"/>
                  </a:lnTo>
                  <a:lnTo>
                    <a:pt x="482575" y="819740"/>
                  </a:lnTo>
                  <a:cubicBezTo>
                    <a:pt x="482120" y="819398"/>
                    <a:pt x="481550" y="819057"/>
                    <a:pt x="480981" y="818829"/>
                  </a:cubicBezTo>
                  <a:lnTo>
                    <a:pt x="480412" y="818487"/>
                  </a:lnTo>
                  <a:lnTo>
                    <a:pt x="477451" y="816780"/>
                  </a:lnTo>
                  <a:cubicBezTo>
                    <a:pt x="478590" y="816552"/>
                    <a:pt x="479728" y="816096"/>
                    <a:pt x="480753" y="815526"/>
                  </a:cubicBezTo>
                  <a:cubicBezTo>
                    <a:pt x="481778" y="815071"/>
                    <a:pt x="482575" y="814274"/>
                    <a:pt x="483372" y="813477"/>
                  </a:cubicBezTo>
                  <a:moveTo>
                    <a:pt x="10134" y="0"/>
                  </a:moveTo>
                  <a:lnTo>
                    <a:pt x="10134" y="548277"/>
                  </a:lnTo>
                  <a:lnTo>
                    <a:pt x="9223" y="548733"/>
                  </a:lnTo>
                  <a:lnTo>
                    <a:pt x="0" y="554198"/>
                  </a:lnTo>
                  <a:lnTo>
                    <a:pt x="9793" y="559892"/>
                  </a:lnTo>
                  <a:lnTo>
                    <a:pt x="19699" y="565585"/>
                  </a:lnTo>
                  <a:lnTo>
                    <a:pt x="475060" y="828622"/>
                  </a:lnTo>
                  <a:lnTo>
                    <a:pt x="475971" y="829077"/>
                  </a:lnTo>
                  <a:lnTo>
                    <a:pt x="475971" y="829191"/>
                  </a:lnTo>
                  <a:lnTo>
                    <a:pt x="477679" y="830102"/>
                  </a:lnTo>
                  <a:lnTo>
                    <a:pt x="480753" y="831810"/>
                  </a:lnTo>
                  <a:lnTo>
                    <a:pt x="482803" y="833063"/>
                  </a:lnTo>
                  <a:lnTo>
                    <a:pt x="485422" y="834543"/>
                  </a:lnTo>
                  <a:lnTo>
                    <a:pt x="487130" y="835681"/>
                  </a:lnTo>
                  <a:lnTo>
                    <a:pt x="492710" y="838756"/>
                  </a:lnTo>
                  <a:lnTo>
                    <a:pt x="492710" y="838870"/>
                  </a:lnTo>
                  <a:lnTo>
                    <a:pt x="494759" y="840009"/>
                  </a:lnTo>
                  <a:lnTo>
                    <a:pt x="494759" y="291731"/>
                  </a:lnTo>
                  <a:lnTo>
                    <a:pt x="495670" y="291162"/>
                  </a:lnTo>
                  <a:lnTo>
                    <a:pt x="505007" y="285810"/>
                  </a:lnTo>
                  <a:lnTo>
                    <a:pt x="505007" y="285696"/>
                  </a:lnTo>
                  <a:lnTo>
                    <a:pt x="495214" y="280117"/>
                  </a:lnTo>
                  <a:lnTo>
                    <a:pt x="495101" y="280003"/>
                  </a:lnTo>
                  <a:lnTo>
                    <a:pt x="485308" y="274309"/>
                  </a:lnTo>
                  <a:lnTo>
                    <a:pt x="37918" y="15942"/>
                  </a:lnTo>
                  <a:lnTo>
                    <a:pt x="37804" y="15942"/>
                  </a:lnTo>
                  <a:lnTo>
                    <a:pt x="37463" y="15714"/>
                  </a:lnTo>
                  <a:lnTo>
                    <a:pt x="27670" y="10020"/>
                  </a:lnTo>
                  <a:lnTo>
                    <a:pt x="27556" y="10020"/>
                  </a:lnTo>
                  <a:lnTo>
                    <a:pt x="25051" y="8654"/>
                  </a:lnTo>
                  <a:lnTo>
                    <a:pt x="18902" y="5010"/>
                  </a:lnTo>
                  <a:lnTo>
                    <a:pt x="17763" y="4441"/>
                  </a:lnTo>
                  <a:lnTo>
                    <a:pt x="10134" y="0"/>
                  </a:lnTo>
                  <a:lnTo>
                    <a:pt x="10134" y="0"/>
                  </a:lnTo>
                  <a:close/>
                  <a:moveTo>
                    <a:pt x="475060" y="805734"/>
                  </a:moveTo>
                  <a:lnTo>
                    <a:pt x="38829" y="553857"/>
                  </a:lnTo>
                  <a:lnTo>
                    <a:pt x="29947" y="548733"/>
                  </a:lnTo>
                  <a:lnTo>
                    <a:pt x="29947" y="34274"/>
                  </a:lnTo>
                  <a:lnTo>
                    <a:pt x="471074" y="288885"/>
                  </a:lnTo>
                  <a:lnTo>
                    <a:pt x="471302" y="288999"/>
                  </a:lnTo>
                  <a:lnTo>
                    <a:pt x="475060" y="291162"/>
                  </a:lnTo>
                  <a:lnTo>
                    <a:pt x="475060" y="805734"/>
                  </a:lnTo>
                  <a:lnTo>
                    <a:pt x="475060" y="805734"/>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0" name="Freeform: Shape 835">
              <a:extLst>
                <a:ext uri="{FF2B5EF4-FFF2-40B4-BE49-F238E27FC236}">
                  <a16:creationId xmlns:a16="http://schemas.microsoft.com/office/drawing/2014/main" id="{0B0F64C7-8423-3A4A-7E84-71B41A91C6F2}"/>
                </a:ext>
              </a:extLst>
            </p:cNvPr>
            <p:cNvSpPr/>
            <p:nvPr/>
          </p:nvSpPr>
          <p:spPr>
            <a:xfrm rot="10800000">
              <a:off x="14997106" y="20403366"/>
              <a:ext cx="630417" cy="968247"/>
            </a:xfrm>
            <a:custGeom>
              <a:avLst/>
              <a:gdLst>
                <a:gd name="connsiteX0" fmla="*/ 455133 w 466975"/>
                <a:gd name="connsiteY0" fmla="*/ 19699 h 806872"/>
                <a:gd name="connsiteX1" fmla="*/ 455133 w 466975"/>
                <a:gd name="connsiteY1" fmla="*/ 531425 h 806872"/>
                <a:gd name="connsiteX2" fmla="*/ 11842 w 466975"/>
                <a:gd name="connsiteY2" fmla="*/ 787402 h 806872"/>
                <a:gd name="connsiteX3" fmla="*/ 11842 w 466975"/>
                <a:gd name="connsiteY3" fmla="*/ 275676 h 806872"/>
                <a:gd name="connsiteX4" fmla="*/ 455133 w 466975"/>
                <a:gd name="connsiteY4" fmla="*/ 19699 h 806872"/>
                <a:gd name="connsiteX5" fmla="*/ 466406 w 466975"/>
                <a:gd name="connsiteY5" fmla="*/ 0 h 806872"/>
                <a:gd name="connsiteX6" fmla="*/ 0 w 466975"/>
                <a:gd name="connsiteY6" fmla="*/ 269186 h 806872"/>
                <a:gd name="connsiteX7" fmla="*/ 456 w 466975"/>
                <a:gd name="connsiteY7" fmla="*/ 269413 h 806872"/>
                <a:gd name="connsiteX8" fmla="*/ 456 w 466975"/>
                <a:gd name="connsiteY8" fmla="*/ 806759 h 806872"/>
                <a:gd name="connsiteX9" fmla="*/ 683 w 466975"/>
                <a:gd name="connsiteY9" fmla="*/ 806873 h 806872"/>
                <a:gd name="connsiteX10" fmla="*/ 466975 w 466975"/>
                <a:gd name="connsiteY10" fmla="*/ 537574 h 806872"/>
                <a:gd name="connsiteX11" fmla="*/ 466520 w 466975"/>
                <a:gd name="connsiteY11" fmla="*/ 537346 h 806872"/>
                <a:gd name="connsiteX12" fmla="*/ 466406 w 466975"/>
                <a:gd name="connsiteY12" fmla="*/ 0 h 806872"/>
                <a:gd name="connsiteX13" fmla="*/ 466406 w 466975"/>
                <a:gd name="connsiteY13" fmla="*/ 0 h 806872"/>
                <a:gd name="connsiteX14" fmla="*/ 466406 w 466975"/>
                <a:gd name="connsiteY14" fmla="*/ 0 h 806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2">
                  <a:moveTo>
                    <a:pt x="455133" y="19699"/>
                  </a:moveTo>
                  <a:lnTo>
                    <a:pt x="455133" y="531425"/>
                  </a:lnTo>
                  <a:lnTo>
                    <a:pt x="11842" y="787402"/>
                  </a:lnTo>
                  <a:lnTo>
                    <a:pt x="11842" y="275676"/>
                  </a:lnTo>
                  <a:lnTo>
                    <a:pt x="455133" y="19699"/>
                  </a:lnTo>
                  <a:moveTo>
                    <a:pt x="466406" y="0"/>
                  </a:moveTo>
                  <a:lnTo>
                    <a:pt x="0" y="269186"/>
                  </a:lnTo>
                  <a:lnTo>
                    <a:pt x="456" y="269413"/>
                  </a:lnTo>
                  <a:lnTo>
                    <a:pt x="456" y="806759"/>
                  </a:lnTo>
                  <a:lnTo>
                    <a:pt x="683" y="806873"/>
                  </a:lnTo>
                  <a:lnTo>
                    <a:pt x="466975" y="537574"/>
                  </a:lnTo>
                  <a:lnTo>
                    <a:pt x="466520" y="537346"/>
                  </a:lnTo>
                  <a:lnTo>
                    <a:pt x="466406" y="0"/>
                  </a:lnTo>
                  <a:lnTo>
                    <a:pt x="466406" y="0"/>
                  </a:lnTo>
                  <a:lnTo>
                    <a:pt x="46640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1" name="Freeform: Shape 836">
              <a:extLst>
                <a:ext uri="{FF2B5EF4-FFF2-40B4-BE49-F238E27FC236}">
                  <a16:creationId xmlns:a16="http://schemas.microsoft.com/office/drawing/2014/main" id="{B36DD898-DFBC-5E29-1CC5-D0D166BFD9CE}"/>
                </a:ext>
              </a:extLst>
            </p:cNvPr>
            <p:cNvSpPr/>
            <p:nvPr/>
          </p:nvSpPr>
          <p:spPr>
            <a:xfrm rot="10800000">
              <a:off x="14970821" y="20389701"/>
              <a:ext cx="682528" cy="995849"/>
            </a:xfrm>
            <a:custGeom>
              <a:avLst/>
              <a:gdLst>
                <a:gd name="connsiteX0" fmla="*/ 484169 w 505576"/>
                <a:gd name="connsiteY0" fmla="*/ 14120 h 829874"/>
                <a:gd name="connsiteX1" fmla="*/ 484169 w 505576"/>
                <a:gd name="connsiteY1" fmla="*/ 20952 h 829874"/>
                <a:gd name="connsiteX2" fmla="*/ 481436 w 505576"/>
                <a:gd name="connsiteY2" fmla="*/ 18788 h 829874"/>
                <a:gd name="connsiteX3" fmla="*/ 478362 w 505576"/>
                <a:gd name="connsiteY3" fmla="*/ 17536 h 829874"/>
                <a:gd name="connsiteX4" fmla="*/ 478476 w 505576"/>
                <a:gd name="connsiteY4" fmla="*/ 17422 h 829874"/>
                <a:gd name="connsiteX5" fmla="*/ 482348 w 505576"/>
                <a:gd name="connsiteY5" fmla="*/ 15144 h 829874"/>
                <a:gd name="connsiteX6" fmla="*/ 483144 w 505576"/>
                <a:gd name="connsiteY6" fmla="*/ 14689 h 829874"/>
                <a:gd name="connsiteX7" fmla="*/ 484169 w 505576"/>
                <a:gd name="connsiteY7" fmla="*/ 14120 h 829874"/>
                <a:gd name="connsiteX8" fmla="*/ 21180 w 505576"/>
                <a:gd name="connsiteY8" fmla="*/ 809264 h 829874"/>
                <a:gd name="connsiteX9" fmla="*/ 23798 w 505576"/>
                <a:gd name="connsiteY9" fmla="*/ 811314 h 829874"/>
                <a:gd name="connsiteX10" fmla="*/ 26873 w 505576"/>
                <a:gd name="connsiteY10" fmla="*/ 812566 h 829874"/>
                <a:gd name="connsiteX11" fmla="*/ 23457 w 505576"/>
                <a:gd name="connsiteY11" fmla="*/ 814616 h 829874"/>
                <a:gd name="connsiteX12" fmla="*/ 22888 w 505576"/>
                <a:gd name="connsiteY12" fmla="*/ 814957 h 829874"/>
                <a:gd name="connsiteX13" fmla="*/ 22318 w 505576"/>
                <a:gd name="connsiteY13" fmla="*/ 815299 h 829874"/>
                <a:gd name="connsiteX14" fmla="*/ 21180 w 505576"/>
                <a:gd name="connsiteY14" fmla="*/ 815982 h 829874"/>
                <a:gd name="connsiteX15" fmla="*/ 21180 w 505576"/>
                <a:gd name="connsiteY15" fmla="*/ 809264 h 829874"/>
                <a:gd name="connsiteX16" fmla="*/ 485877 w 505576"/>
                <a:gd name="connsiteY16" fmla="*/ 0 h 829874"/>
                <a:gd name="connsiteX17" fmla="*/ 482575 w 505576"/>
                <a:gd name="connsiteY17" fmla="*/ 1936 h 829874"/>
                <a:gd name="connsiteX18" fmla="*/ 477565 w 505576"/>
                <a:gd name="connsiteY18" fmla="*/ 4783 h 829874"/>
                <a:gd name="connsiteX19" fmla="*/ 477451 w 505576"/>
                <a:gd name="connsiteY19" fmla="*/ 4783 h 829874"/>
                <a:gd name="connsiteX20" fmla="*/ 472669 w 505576"/>
                <a:gd name="connsiteY20" fmla="*/ 7629 h 829874"/>
                <a:gd name="connsiteX21" fmla="*/ 467658 w 505576"/>
                <a:gd name="connsiteY21" fmla="*/ 10476 h 829874"/>
                <a:gd name="connsiteX22" fmla="*/ 19130 w 505576"/>
                <a:gd name="connsiteY22" fmla="*/ 269413 h 829874"/>
                <a:gd name="connsiteX23" fmla="*/ 18788 w 505576"/>
                <a:gd name="connsiteY23" fmla="*/ 269641 h 829874"/>
                <a:gd name="connsiteX24" fmla="*/ 11842 w 505576"/>
                <a:gd name="connsiteY24" fmla="*/ 273740 h 829874"/>
                <a:gd name="connsiteX25" fmla="*/ 9451 w 505576"/>
                <a:gd name="connsiteY25" fmla="*/ 275221 h 829874"/>
                <a:gd name="connsiteX26" fmla="*/ 9337 w 505576"/>
                <a:gd name="connsiteY26" fmla="*/ 275221 h 829874"/>
                <a:gd name="connsiteX27" fmla="*/ 8882 w 505576"/>
                <a:gd name="connsiteY27" fmla="*/ 275562 h 829874"/>
                <a:gd name="connsiteX28" fmla="*/ 0 w 505576"/>
                <a:gd name="connsiteY28" fmla="*/ 281028 h 829874"/>
                <a:gd name="connsiteX29" fmla="*/ 4896 w 505576"/>
                <a:gd name="connsiteY29" fmla="*/ 283988 h 829874"/>
                <a:gd name="connsiteX30" fmla="*/ 5124 w 505576"/>
                <a:gd name="connsiteY30" fmla="*/ 284102 h 829874"/>
                <a:gd name="connsiteX31" fmla="*/ 8882 w 505576"/>
                <a:gd name="connsiteY31" fmla="*/ 286379 h 829874"/>
                <a:gd name="connsiteX32" fmla="*/ 9679 w 505576"/>
                <a:gd name="connsiteY32" fmla="*/ 286835 h 829874"/>
                <a:gd name="connsiteX33" fmla="*/ 9793 w 505576"/>
                <a:gd name="connsiteY33" fmla="*/ 801294 h 829874"/>
                <a:gd name="connsiteX34" fmla="*/ 9793 w 505576"/>
                <a:gd name="connsiteY34" fmla="*/ 824295 h 829874"/>
                <a:gd name="connsiteX35" fmla="*/ 11501 w 505576"/>
                <a:gd name="connsiteY35" fmla="*/ 825206 h 829874"/>
                <a:gd name="connsiteX36" fmla="*/ 14575 w 505576"/>
                <a:gd name="connsiteY36" fmla="*/ 826914 h 829874"/>
                <a:gd name="connsiteX37" fmla="*/ 16625 w 505576"/>
                <a:gd name="connsiteY37" fmla="*/ 828052 h 829874"/>
                <a:gd name="connsiteX38" fmla="*/ 16625 w 505576"/>
                <a:gd name="connsiteY38" fmla="*/ 828166 h 829874"/>
                <a:gd name="connsiteX39" fmla="*/ 19244 w 505576"/>
                <a:gd name="connsiteY39" fmla="*/ 829647 h 829874"/>
                <a:gd name="connsiteX40" fmla="*/ 19813 w 505576"/>
                <a:gd name="connsiteY40" fmla="*/ 829874 h 829874"/>
                <a:gd name="connsiteX41" fmla="*/ 26532 w 505576"/>
                <a:gd name="connsiteY41" fmla="*/ 826003 h 829874"/>
                <a:gd name="connsiteX42" fmla="*/ 27784 w 505576"/>
                <a:gd name="connsiteY42" fmla="*/ 825320 h 829874"/>
                <a:gd name="connsiteX43" fmla="*/ 28581 w 505576"/>
                <a:gd name="connsiteY43" fmla="*/ 824864 h 829874"/>
                <a:gd name="connsiteX44" fmla="*/ 29492 w 505576"/>
                <a:gd name="connsiteY44" fmla="*/ 824295 h 829874"/>
                <a:gd name="connsiteX45" fmla="*/ 37690 w 505576"/>
                <a:gd name="connsiteY45" fmla="*/ 819512 h 829874"/>
                <a:gd name="connsiteX46" fmla="*/ 47597 w 505576"/>
                <a:gd name="connsiteY46" fmla="*/ 813819 h 829874"/>
                <a:gd name="connsiteX47" fmla="*/ 491115 w 505576"/>
                <a:gd name="connsiteY47" fmla="*/ 557842 h 829874"/>
                <a:gd name="connsiteX48" fmla="*/ 496012 w 505576"/>
                <a:gd name="connsiteY48" fmla="*/ 554882 h 829874"/>
                <a:gd name="connsiteX49" fmla="*/ 505576 w 505576"/>
                <a:gd name="connsiteY49" fmla="*/ 548960 h 829874"/>
                <a:gd name="connsiteX50" fmla="*/ 495556 w 505576"/>
                <a:gd name="connsiteY50" fmla="*/ 543267 h 829874"/>
                <a:gd name="connsiteX51" fmla="*/ 495556 w 505576"/>
                <a:gd name="connsiteY51" fmla="*/ 9337 h 829874"/>
                <a:gd name="connsiteX52" fmla="*/ 495442 w 505576"/>
                <a:gd name="connsiteY52" fmla="*/ 6377 h 829874"/>
                <a:gd name="connsiteX53" fmla="*/ 494987 w 505576"/>
                <a:gd name="connsiteY53" fmla="*/ 6035 h 829874"/>
                <a:gd name="connsiteX54" fmla="*/ 485877 w 505576"/>
                <a:gd name="connsiteY54" fmla="*/ 0 h 829874"/>
                <a:gd name="connsiteX55" fmla="*/ 485877 w 505576"/>
                <a:gd name="connsiteY55" fmla="*/ 0 h 829874"/>
                <a:gd name="connsiteX56" fmla="*/ 38829 w 505576"/>
                <a:gd name="connsiteY56" fmla="*/ 280800 h 829874"/>
                <a:gd name="connsiteX57" fmla="*/ 162149 w 505576"/>
                <a:gd name="connsiteY57" fmla="*/ 209632 h 829874"/>
                <a:gd name="connsiteX58" fmla="*/ 475743 w 505576"/>
                <a:gd name="connsiteY58" fmla="*/ 28581 h 829874"/>
                <a:gd name="connsiteX59" fmla="*/ 475743 w 505576"/>
                <a:gd name="connsiteY59" fmla="*/ 543837 h 829874"/>
                <a:gd name="connsiteX60" fmla="*/ 29492 w 505576"/>
                <a:gd name="connsiteY60" fmla="*/ 801521 h 829874"/>
                <a:gd name="connsiteX61" fmla="*/ 29492 w 505576"/>
                <a:gd name="connsiteY61" fmla="*/ 286266 h 829874"/>
                <a:gd name="connsiteX62" fmla="*/ 29492 w 505576"/>
                <a:gd name="connsiteY62" fmla="*/ 286152 h 829874"/>
                <a:gd name="connsiteX63" fmla="*/ 38829 w 505576"/>
                <a:gd name="connsiteY63" fmla="*/ 280800 h 829874"/>
                <a:gd name="connsiteX64" fmla="*/ 38829 w 505576"/>
                <a:gd name="connsiteY64" fmla="*/ 280800 h 829874"/>
                <a:gd name="connsiteX65" fmla="*/ 38829 w 505576"/>
                <a:gd name="connsiteY65" fmla="*/ 280800 h 829874"/>
                <a:gd name="connsiteX66" fmla="*/ 29492 w 505576"/>
                <a:gd name="connsiteY66" fmla="*/ 286152 h 829874"/>
                <a:gd name="connsiteX67" fmla="*/ 38829 w 505576"/>
                <a:gd name="connsiteY67" fmla="*/ 280800 h 829874"/>
                <a:gd name="connsiteX68" fmla="*/ 38829 w 505576"/>
                <a:gd name="connsiteY68" fmla="*/ 280800 h 829874"/>
                <a:gd name="connsiteX69" fmla="*/ 38829 w 505576"/>
                <a:gd name="connsiteY69" fmla="*/ 280800 h 829874"/>
                <a:gd name="connsiteX70" fmla="*/ 38829 w 505576"/>
                <a:gd name="connsiteY70" fmla="*/ 280800 h 829874"/>
                <a:gd name="connsiteX71" fmla="*/ 38829 w 505576"/>
                <a:gd name="connsiteY71" fmla="*/ 280800 h 829874"/>
                <a:gd name="connsiteX72" fmla="*/ 38829 w 505576"/>
                <a:gd name="connsiteY72" fmla="*/ 280800 h 829874"/>
                <a:gd name="connsiteX73" fmla="*/ 38829 w 505576"/>
                <a:gd name="connsiteY73" fmla="*/ 280800 h 829874"/>
                <a:gd name="connsiteX74" fmla="*/ 38829 w 505576"/>
                <a:gd name="connsiteY74" fmla="*/ 280800 h 829874"/>
                <a:gd name="connsiteX75" fmla="*/ 38829 w 505576"/>
                <a:gd name="connsiteY75" fmla="*/ 280800 h 829874"/>
                <a:gd name="connsiteX76" fmla="*/ 29492 w 505576"/>
                <a:gd name="connsiteY76" fmla="*/ 286152 h 829874"/>
                <a:gd name="connsiteX77" fmla="*/ 29492 w 505576"/>
                <a:gd name="connsiteY77" fmla="*/ 286266 h 829874"/>
                <a:gd name="connsiteX78" fmla="*/ 38829 w 505576"/>
                <a:gd name="connsiteY78" fmla="*/ 280800 h 829874"/>
                <a:gd name="connsiteX79" fmla="*/ 38829 w 505576"/>
                <a:gd name="connsiteY79" fmla="*/ 280800 h 829874"/>
                <a:gd name="connsiteX80" fmla="*/ 38829 w 505576"/>
                <a:gd name="connsiteY80" fmla="*/ 280800 h 829874"/>
                <a:gd name="connsiteX81" fmla="*/ 38829 w 505576"/>
                <a:gd name="connsiteY81" fmla="*/ 280914 h 829874"/>
                <a:gd name="connsiteX82" fmla="*/ 38829 w 505576"/>
                <a:gd name="connsiteY82" fmla="*/ 280914 h 829874"/>
                <a:gd name="connsiteX83" fmla="*/ 38829 w 505576"/>
                <a:gd name="connsiteY83" fmla="*/ 280914 h 829874"/>
                <a:gd name="connsiteX84" fmla="*/ 38829 w 505576"/>
                <a:gd name="connsiteY84" fmla="*/ 280914 h 829874"/>
                <a:gd name="connsiteX85" fmla="*/ 38829 w 505576"/>
                <a:gd name="connsiteY85" fmla="*/ 280914 h 829874"/>
                <a:gd name="connsiteX86" fmla="*/ 38829 w 505576"/>
                <a:gd name="connsiteY86" fmla="*/ 280914 h 829874"/>
                <a:gd name="connsiteX87" fmla="*/ 38829 w 505576"/>
                <a:gd name="connsiteY87" fmla="*/ 280914 h 829874"/>
                <a:gd name="connsiteX88" fmla="*/ 38829 w 505576"/>
                <a:gd name="connsiteY88" fmla="*/ 280914 h 829874"/>
                <a:gd name="connsiteX89" fmla="*/ 38829 w 505576"/>
                <a:gd name="connsiteY89" fmla="*/ 280914 h 829874"/>
                <a:gd name="connsiteX90" fmla="*/ 38829 w 505576"/>
                <a:gd name="connsiteY90" fmla="*/ 280914 h 829874"/>
                <a:gd name="connsiteX91" fmla="*/ 29492 w 505576"/>
                <a:gd name="connsiteY91" fmla="*/ 286266 h 829874"/>
                <a:gd name="connsiteX92" fmla="*/ 29492 w 505576"/>
                <a:gd name="connsiteY92" fmla="*/ 286152 h 829874"/>
                <a:gd name="connsiteX93" fmla="*/ 29492 w 505576"/>
                <a:gd name="connsiteY93" fmla="*/ 286266 h 829874"/>
                <a:gd name="connsiteX94" fmla="*/ 38829 w 505576"/>
                <a:gd name="connsiteY94" fmla="*/ 280914 h 829874"/>
                <a:gd name="connsiteX95" fmla="*/ 38829 w 505576"/>
                <a:gd name="connsiteY95" fmla="*/ 280914 h 829874"/>
                <a:gd name="connsiteX96" fmla="*/ 38829 w 505576"/>
                <a:gd name="connsiteY96" fmla="*/ 280914 h 829874"/>
                <a:gd name="connsiteX97" fmla="*/ 38829 w 505576"/>
                <a:gd name="connsiteY97" fmla="*/ 280914 h 829874"/>
                <a:gd name="connsiteX98" fmla="*/ 38829 w 505576"/>
                <a:gd name="connsiteY98" fmla="*/ 280914 h 829874"/>
                <a:gd name="connsiteX99" fmla="*/ 38829 w 505576"/>
                <a:gd name="connsiteY99" fmla="*/ 280914 h 829874"/>
                <a:gd name="connsiteX100" fmla="*/ 29492 w 505576"/>
                <a:gd name="connsiteY100" fmla="*/ 286266 h 829874"/>
                <a:gd name="connsiteX101" fmla="*/ 38829 w 505576"/>
                <a:gd name="connsiteY101" fmla="*/ 280914 h 829874"/>
                <a:gd name="connsiteX102" fmla="*/ 38829 w 505576"/>
                <a:gd name="connsiteY102" fmla="*/ 280914 h 829874"/>
                <a:gd name="connsiteX103" fmla="*/ 29492 w 505576"/>
                <a:gd name="connsiteY103" fmla="*/ 286152 h 829874"/>
                <a:gd name="connsiteX104" fmla="*/ 29492 w 505576"/>
                <a:gd name="connsiteY104" fmla="*/ 286152 h 829874"/>
                <a:gd name="connsiteX105" fmla="*/ 29492 w 505576"/>
                <a:gd name="connsiteY105" fmla="*/ 286152 h 829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505576" h="829874">
                  <a:moveTo>
                    <a:pt x="484169" y="14120"/>
                  </a:moveTo>
                  <a:lnTo>
                    <a:pt x="484169" y="20952"/>
                  </a:lnTo>
                  <a:cubicBezTo>
                    <a:pt x="483372" y="20041"/>
                    <a:pt x="482461" y="19358"/>
                    <a:pt x="481436" y="18788"/>
                  </a:cubicBezTo>
                  <a:cubicBezTo>
                    <a:pt x="480412" y="18219"/>
                    <a:pt x="479387" y="17763"/>
                    <a:pt x="478362" y="17536"/>
                  </a:cubicBezTo>
                  <a:lnTo>
                    <a:pt x="478476" y="17422"/>
                  </a:lnTo>
                  <a:lnTo>
                    <a:pt x="482348" y="15144"/>
                  </a:lnTo>
                  <a:cubicBezTo>
                    <a:pt x="482575" y="15031"/>
                    <a:pt x="482917" y="14917"/>
                    <a:pt x="483144" y="14689"/>
                  </a:cubicBezTo>
                  <a:lnTo>
                    <a:pt x="484169" y="14120"/>
                  </a:lnTo>
                  <a:moveTo>
                    <a:pt x="21180" y="809264"/>
                  </a:moveTo>
                  <a:cubicBezTo>
                    <a:pt x="21977" y="810061"/>
                    <a:pt x="22774" y="810744"/>
                    <a:pt x="23798" y="811314"/>
                  </a:cubicBezTo>
                  <a:cubicBezTo>
                    <a:pt x="24823" y="811883"/>
                    <a:pt x="25848" y="812339"/>
                    <a:pt x="26873" y="812566"/>
                  </a:cubicBezTo>
                  <a:lnTo>
                    <a:pt x="23457" y="814616"/>
                  </a:lnTo>
                  <a:lnTo>
                    <a:pt x="22888" y="814957"/>
                  </a:lnTo>
                  <a:lnTo>
                    <a:pt x="22318" y="815299"/>
                  </a:lnTo>
                  <a:lnTo>
                    <a:pt x="21180" y="815982"/>
                  </a:lnTo>
                  <a:lnTo>
                    <a:pt x="21180" y="809264"/>
                  </a:lnTo>
                  <a:moveTo>
                    <a:pt x="485877" y="0"/>
                  </a:moveTo>
                  <a:lnTo>
                    <a:pt x="482575" y="1936"/>
                  </a:lnTo>
                  <a:lnTo>
                    <a:pt x="477565" y="4783"/>
                  </a:lnTo>
                  <a:lnTo>
                    <a:pt x="477451" y="4783"/>
                  </a:lnTo>
                  <a:lnTo>
                    <a:pt x="472669" y="7629"/>
                  </a:lnTo>
                  <a:lnTo>
                    <a:pt x="467658" y="10476"/>
                  </a:lnTo>
                  <a:lnTo>
                    <a:pt x="19130" y="269413"/>
                  </a:lnTo>
                  <a:lnTo>
                    <a:pt x="18788" y="269641"/>
                  </a:lnTo>
                  <a:lnTo>
                    <a:pt x="11842" y="273740"/>
                  </a:lnTo>
                  <a:lnTo>
                    <a:pt x="9451" y="275221"/>
                  </a:lnTo>
                  <a:lnTo>
                    <a:pt x="9337" y="275221"/>
                  </a:lnTo>
                  <a:lnTo>
                    <a:pt x="8882" y="275562"/>
                  </a:lnTo>
                  <a:lnTo>
                    <a:pt x="0" y="281028"/>
                  </a:lnTo>
                  <a:lnTo>
                    <a:pt x="4896" y="283988"/>
                  </a:lnTo>
                  <a:lnTo>
                    <a:pt x="5124" y="284102"/>
                  </a:lnTo>
                  <a:lnTo>
                    <a:pt x="8882" y="286379"/>
                  </a:lnTo>
                  <a:lnTo>
                    <a:pt x="9679" y="286835"/>
                  </a:lnTo>
                  <a:lnTo>
                    <a:pt x="9793" y="801294"/>
                  </a:lnTo>
                  <a:lnTo>
                    <a:pt x="9793" y="824295"/>
                  </a:lnTo>
                  <a:lnTo>
                    <a:pt x="11501" y="825206"/>
                  </a:lnTo>
                  <a:lnTo>
                    <a:pt x="14575" y="826914"/>
                  </a:lnTo>
                  <a:lnTo>
                    <a:pt x="16625" y="828052"/>
                  </a:lnTo>
                  <a:lnTo>
                    <a:pt x="16625" y="828166"/>
                  </a:lnTo>
                  <a:lnTo>
                    <a:pt x="19244" y="829647"/>
                  </a:lnTo>
                  <a:lnTo>
                    <a:pt x="19813" y="829874"/>
                  </a:lnTo>
                  <a:lnTo>
                    <a:pt x="26532" y="826003"/>
                  </a:lnTo>
                  <a:lnTo>
                    <a:pt x="27784" y="825320"/>
                  </a:lnTo>
                  <a:lnTo>
                    <a:pt x="28581" y="824864"/>
                  </a:lnTo>
                  <a:lnTo>
                    <a:pt x="29492" y="824295"/>
                  </a:lnTo>
                  <a:lnTo>
                    <a:pt x="37690" y="819512"/>
                  </a:lnTo>
                  <a:lnTo>
                    <a:pt x="47597" y="813819"/>
                  </a:lnTo>
                  <a:lnTo>
                    <a:pt x="491115" y="557842"/>
                  </a:lnTo>
                  <a:lnTo>
                    <a:pt x="496012" y="554882"/>
                  </a:lnTo>
                  <a:lnTo>
                    <a:pt x="505576" y="548960"/>
                  </a:lnTo>
                  <a:lnTo>
                    <a:pt x="495556" y="543267"/>
                  </a:lnTo>
                  <a:lnTo>
                    <a:pt x="495556" y="9337"/>
                  </a:lnTo>
                  <a:lnTo>
                    <a:pt x="495442" y="6377"/>
                  </a:lnTo>
                  <a:lnTo>
                    <a:pt x="494987" y="6035"/>
                  </a:lnTo>
                  <a:lnTo>
                    <a:pt x="485877" y="0"/>
                  </a:lnTo>
                  <a:lnTo>
                    <a:pt x="485877" y="0"/>
                  </a:lnTo>
                  <a:close/>
                  <a:moveTo>
                    <a:pt x="38829" y="280800"/>
                  </a:moveTo>
                  <a:lnTo>
                    <a:pt x="162149" y="209632"/>
                  </a:lnTo>
                  <a:lnTo>
                    <a:pt x="475743" y="28581"/>
                  </a:lnTo>
                  <a:lnTo>
                    <a:pt x="475743" y="543837"/>
                  </a:lnTo>
                  <a:lnTo>
                    <a:pt x="29492" y="801521"/>
                  </a:lnTo>
                  <a:lnTo>
                    <a:pt x="29492" y="286266"/>
                  </a:lnTo>
                  <a:lnTo>
                    <a:pt x="29492" y="286152"/>
                  </a:lnTo>
                  <a:lnTo>
                    <a:pt x="38829" y="280800"/>
                  </a:lnTo>
                  <a:lnTo>
                    <a:pt x="38829" y="280800"/>
                  </a:lnTo>
                  <a:close/>
                  <a:moveTo>
                    <a:pt x="38829" y="280800"/>
                  </a:moveTo>
                  <a:lnTo>
                    <a:pt x="29492" y="286152"/>
                  </a:lnTo>
                  <a:lnTo>
                    <a:pt x="38829" y="280800"/>
                  </a:lnTo>
                  <a:lnTo>
                    <a:pt x="38829" y="280800"/>
                  </a:lnTo>
                  <a:lnTo>
                    <a:pt x="38829" y="280800"/>
                  </a:lnTo>
                  <a:lnTo>
                    <a:pt x="38829" y="280800"/>
                  </a:lnTo>
                  <a:close/>
                  <a:moveTo>
                    <a:pt x="38829" y="280800"/>
                  </a:moveTo>
                  <a:lnTo>
                    <a:pt x="38829" y="280800"/>
                  </a:lnTo>
                  <a:lnTo>
                    <a:pt x="38829" y="280800"/>
                  </a:lnTo>
                  <a:lnTo>
                    <a:pt x="38829" y="280800"/>
                  </a:lnTo>
                  <a:close/>
                  <a:moveTo>
                    <a:pt x="38829" y="280800"/>
                  </a:moveTo>
                  <a:lnTo>
                    <a:pt x="29492" y="286152"/>
                  </a:lnTo>
                  <a:lnTo>
                    <a:pt x="29492" y="286266"/>
                  </a:lnTo>
                  <a:lnTo>
                    <a:pt x="38829" y="280800"/>
                  </a:lnTo>
                  <a:lnTo>
                    <a:pt x="38829" y="280800"/>
                  </a:lnTo>
                  <a:lnTo>
                    <a:pt x="38829" y="280800"/>
                  </a:lnTo>
                  <a:close/>
                  <a:moveTo>
                    <a:pt x="38829" y="280914"/>
                  </a:moveTo>
                  <a:lnTo>
                    <a:pt x="38829" y="280914"/>
                  </a:lnTo>
                  <a:lnTo>
                    <a:pt x="38829" y="280914"/>
                  </a:lnTo>
                  <a:close/>
                  <a:moveTo>
                    <a:pt x="38829" y="280914"/>
                  </a:moveTo>
                  <a:lnTo>
                    <a:pt x="38829" y="280914"/>
                  </a:lnTo>
                  <a:lnTo>
                    <a:pt x="38829" y="280914"/>
                  </a:lnTo>
                  <a:close/>
                  <a:moveTo>
                    <a:pt x="38829" y="280914"/>
                  </a:moveTo>
                  <a:lnTo>
                    <a:pt x="38829" y="280914"/>
                  </a:lnTo>
                  <a:lnTo>
                    <a:pt x="38829" y="280914"/>
                  </a:lnTo>
                  <a:close/>
                  <a:moveTo>
                    <a:pt x="38829" y="280914"/>
                  </a:moveTo>
                  <a:lnTo>
                    <a:pt x="29492" y="286266"/>
                  </a:lnTo>
                  <a:lnTo>
                    <a:pt x="29492" y="286152"/>
                  </a:lnTo>
                  <a:lnTo>
                    <a:pt x="29492" y="286266"/>
                  </a:lnTo>
                  <a:lnTo>
                    <a:pt x="38829" y="280914"/>
                  </a:lnTo>
                  <a:lnTo>
                    <a:pt x="38829" y="280914"/>
                  </a:lnTo>
                  <a:close/>
                  <a:moveTo>
                    <a:pt x="38829" y="280914"/>
                  </a:moveTo>
                  <a:lnTo>
                    <a:pt x="38829" y="280914"/>
                  </a:lnTo>
                  <a:lnTo>
                    <a:pt x="38829" y="280914"/>
                  </a:lnTo>
                  <a:close/>
                  <a:moveTo>
                    <a:pt x="38829" y="280914"/>
                  </a:moveTo>
                  <a:lnTo>
                    <a:pt x="29492" y="286266"/>
                  </a:lnTo>
                  <a:lnTo>
                    <a:pt x="38829" y="280914"/>
                  </a:lnTo>
                  <a:lnTo>
                    <a:pt x="38829" y="280914"/>
                  </a:lnTo>
                  <a:close/>
                  <a:moveTo>
                    <a:pt x="29492" y="286152"/>
                  </a:moveTo>
                  <a:lnTo>
                    <a:pt x="29492" y="286152"/>
                  </a:lnTo>
                  <a:lnTo>
                    <a:pt x="29492" y="286152"/>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2" name="Freeform: Shape 838">
              <a:extLst>
                <a:ext uri="{FF2B5EF4-FFF2-40B4-BE49-F238E27FC236}">
                  <a16:creationId xmlns:a16="http://schemas.microsoft.com/office/drawing/2014/main" id="{169718B6-1398-34AC-6661-408AFD4BFA21}"/>
                </a:ext>
              </a:extLst>
            </p:cNvPr>
            <p:cNvSpPr/>
            <p:nvPr/>
          </p:nvSpPr>
          <p:spPr>
            <a:xfrm rot="10800000">
              <a:off x="15626909" y="20401042"/>
              <a:ext cx="1229" cy="3006"/>
            </a:xfrm>
            <a:custGeom>
              <a:avLst/>
              <a:gdLst>
                <a:gd name="connsiteX0" fmla="*/ 0 w 910"/>
                <a:gd name="connsiteY0" fmla="*/ 0 h 2505"/>
                <a:gd name="connsiteX1" fmla="*/ 0 w 910"/>
                <a:gd name="connsiteY1" fmla="*/ 2278 h 2505"/>
                <a:gd name="connsiteX2" fmla="*/ 455 w 910"/>
                <a:gd name="connsiteY2" fmla="*/ 2505 h 2505"/>
                <a:gd name="connsiteX3" fmla="*/ 911 w 910"/>
                <a:gd name="connsiteY3" fmla="*/ 2278 h 2505"/>
                <a:gd name="connsiteX4" fmla="*/ 911 w 910"/>
                <a:gd name="connsiteY4" fmla="*/ 569 h 2505"/>
                <a:gd name="connsiteX5" fmla="*/ 0 w 910"/>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2505">
                  <a:moveTo>
                    <a:pt x="0" y="0"/>
                  </a:moveTo>
                  <a:lnTo>
                    <a:pt x="0" y="2278"/>
                  </a:lnTo>
                  <a:lnTo>
                    <a:pt x="455" y="2505"/>
                  </a:lnTo>
                  <a:lnTo>
                    <a:pt x="911" y="2278"/>
                  </a:lnTo>
                  <a:lnTo>
                    <a:pt x="911" y="569"/>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3" name="Freeform: Shape 839">
              <a:extLst>
                <a:ext uri="{FF2B5EF4-FFF2-40B4-BE49-F238E27FC236}">
                  <a16:creationId xmlns:a16="http://schemas.microsoft.com/office/drawing/2014/main" id="{F6B6C055-703E-D1AC-F2F6-177A41FE7C33}"/>
                </a:ext>
              </a:extLst>
            </p:cNvPr>
            <p:cNvSpPr/>
            <p:nvPr/>
          </p:nvSpPr>
          <p:spPr>
            <a:xfrm rot="10800000">
              <a:off x="15613535" y="20387788"/>
              <a:ext cx="27824" cy="36893"/>
            </a:xfrm>
            <a:custGeom>
              <a:avLst/>
              <a:gdLst>
                <a:gd name="connsiteX0" fmla="*/ 0 w 20610"/>
                <a:gd name="connsiteY0" fmla="*/ 0 h 30744"/>
                <a:gd name="connsiteX1" fmla="*/ 0 w 20610"/>
                <a:gd name="connsiteY1" fmla="*/ 25279 h 30744"/>
                <a:gd name="connsiteX2" fmla="*/ 10818 w 20610"/>
                <a:gd name="connsiteY2" fmla="*/ 30745 h 30744"/>
                <a:gd name="connsiteX3" fmla="*/ 15600 w 20610"/>
                <a:gd name="connsiteY3" fmla="*/ 28012 h 30744"/>
                <a:gd name="connsiteX4" fmla="*/ 20610 w 20610"/>
                <a:gd name="connsiteY4" fmla="*/ 23571 h 30744"/>
                <a:gd name="connsiteX5" fmla="*/ 19699 w 20610"/>
                <a:gd name="connsiteY5" fmla="*/ 11615 h 30744"/>
                <a:gd name="connsiteX6" fmla="*/ 0 w 20610"/>
                <a:gd name="connsiteY6" fmla="*/ 0 h 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30744">
                  <a:moveTo>
                    <a:pt x="0" y="0"/>
                  </a:moveTo>
                  <a:lnTo>
                    <a:pt x="0" y="25279"/>
                  </a:lnTo>
                  <a:lnTo>
                    <a:pt x="10818" y="30745"/>
                  </a:lnTo>
                  <a:lnTo>
                    <a:pt x="15600" y="28012"/>
                  </a:lnTo>
                  <a:lnTo>
                    <a:pt x="20610" y="23571"/>
                  </a:lnTo>
                  <a:lnTo>
                    <a:pt x="19699" y="11615"/>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4" name="Freeform: Shape 841">
              <a:extLst>
                <a:ext uri="{FF2B5EF4-FFF2-40B4-BE49-F238E27FC236}">
                  <a16:creationId xmlns:a16="http://schemas.microsoft.com/office/drawing/2014/main" id="{26DE60B2-95FF-70C4-5C10-DF7A15CA83D9}"/>
                </a:ext>
              </a:extLst>
            </p:cNvPr>
            <p:cNvSpPr/>
            <p:nvPr/>
          </p:nvSpPr>
          <p:spPr>
            <a:xfrm rot="10800000">
              <a:off x="15626909" y="20403366"/>
              <a:ext cx="1229" cy="645224"/>
            </a:xfrm>
            <a:custGeom>
              <a:avLst/>
              <a:gdLst>
                <a:gd name="connsiteX0" fmla="*/ 455 w 910"/>
                <a:gd name="connsiteY0" fmla="*/ 0 h 537687"/>
                <a:gd name="connsiteX1" fmla="*/ 114 w 910"/>
                <a:gd name="connsiteY1" fmla="*/ 342 h 537687"/>
                <a:gd name="connsiteX2" fmla="*/ 0 w 910"/>
                <a:gd name="connsiteY2" fmla="*/ 537118 h 537687"/>
                <a:gd name="connsiteX3" fmla="*/ 911 w 910"/>
                <a:gd name="connsiteY3" fmla="*/ 537687 h 537687"/>
                <a:gd name="connsiteX4" fmla="*/ 911 w 910"/>
                <a:gd name="connsiteY4" fmla="*/ 342 h 537687"/>
                <a:gd name="connsiteX5" fmla="*/ 455 w 910"/>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537687">
                  <a:moveTo>
                    <a:pt x="455" y="0"/>
                  </a:moveTo>
                  <a:lnTo>
                    <a:pt x="114" y="342"/>
                  </a:lnTo>
                  <a:lnTo>
                    <a:pt x="0" y="537118"/>
                  </a:lnTo>
                  <a:lnTo>
                    <a:pt x="911" y="537687"/>
                  </a:lnTo>
                  <a:lnTo>
                    <a:pt x="911" y="342"/>
                  </a:lnTo>
                  <a:lnTo>
                    <a:pt x="455"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5" name="Freeform: Shape 842">
              <a:extLst>
                <a:ext uri="{FF2B5EF4-FFF2-40B4-BE49-F238E27FC236}">
                  <a16:creationId xmlns:a16="http://schemas.microsoft.com/office/drawing/2014/main" id="{0F2C8A1C-7727-FAA6-9CB9-138B1EC579EA}"/>
                </a:ext>
              </a:extLst>
            </p:cNvPr>
            <p:cNvSpPr/>
            <p:nvPr/>
          </p:nvSpPr>
          <p:spPr>
            <a:xfrm rot="10800000">
              <a:off x="15613535" y="20382870"/>
              <a:ext cx="27824" cy="679111"/>
            </a:xfrm>
            <a:custGeom>
              <a:avLst/>
              <a:gdLst>
                <a:gd name="connsiteX0" fmla="*/ 9907 w 20610"/>
                <a:gd name="connsiteY0" fmla="*/ 0 h 565926"/>
                <a:gd name="connsiteX1" fmla="*/ 0 w 20610"/>
                <a:gd name="connsiteY1" fmla="*/ 5693 h 565926"/>
                <a:gd name="connsiteX2" fmla="*/ 0 w 20610"/>
                <a:gd name="connsiteY2" fmla="*/ 553971 h 565926"/>
                <a:gd name="connsiteX3" fmla="*/ 20610 w 20610"/>
                <a:gd name="connsiteY3" fmla="*/ 565927 h 565926"/>
                <a:gd name="connsiteX4" fmla="*/ 20610 w 20610"/>
                <a:gd name="connsiteY4" fmla="*/ 11501 h 565926"/>
                <a:gd name="connsiteX5" fmla="*/ 20155 w 20610"/>
                <a:gd name="connsiteY5" fmla="*/ 5580 h 565926"/>
                <a:gd name="connsiteX6" fmla="*/ 9907 w 20610"/>
                <a:gd name="connsiteY6" fmla="*/ 0 h 565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565926">
                  <a:moveTo>
                    <a:pt x="9907" y="0"/>
                  </a:moveTo>
                  <a:lnTo>
                    <a:pt x="0" y="5693"/>
                  </a:lnTo>
                  <a:lnTo>
                    <a:pt x="0" y="553971"/>
                  </a:lnTo>
                  <a:lnTo>
                    <a:pt x="20610" y="565927"/>
                  </a:lnTo>
                  <a:lnTo>
                    <a:pt x="20610" y="11501"/>
                  </a:lnTo>
                  <a:lnTo>
                    <a:pt x="20155" y="5580"/>
                  </a:lnTo>
                  <a:lnTo>
                    <a:pt x="9907"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6" name="Freeform: Shape 845">
              <a:extLst>
                <a:ext uri="{FF2B5EF4-FFF2-40B4-BE49-F238E27FC236}">
                  <a16:creationId xmlns:a16="http://schemas.microsoft.com/office/drawing/2014/main" id="{49259C14-6681-F13C-60D5-AA37EC0E4425}"/>
                </a:ext>
              </a:extLst>
            </p:cNvPr>
            <p:cNvSpPr/>
            <p:nvPr/>
          </p:nvSpPr>
          <p:spPr>
            <a:xfrm rot="10800000">
              <a:off x="14359006" y="20087449"/>
              <a:ext cx="1259141" cy="648367"/>
            </a:xfrm>
            <a:custGeom>
              <a:avLst/>
              <a:gdLst>
                <a:gd name="connsiteX0" fmla="*/ 466406 w 932697"/>
                <a:gd name="connsiteY0" fmla="*/ 13095 h 540306"/>
                <a:gd name="connsiteX1" fmla="*/ 911290 w 932697"/>
                <a:gd name="connsiteY1" fmla="*/ 269982 h 540306"/>
                <a:gd name="connsiteX2" fmla="*/ 465722 w 932697"/>
                <a:gd name="connsiteY2" fmla="*/ 527098 h 540306"/>
                <a:gd name="connsiteX3" fmla="*/ 20838 w 932697"/>
                <a:gd name="connsiteY3" fmla="*/ 270210 h 540306"/>
                <a:gd name="connsiteX4" fmla="*/ 466406 w 932697"/>
                <a:gd name="connsiteY4" fmla="*/ 13095 h 540306"/>
                <a:gd name="connsiteX5" fmla="*/ 466406 w 932697"/>
                <a:gd name="connsiteY5" fmla="*/ 0 h 540306"/>
                <a:gd name="connsiteX6" fmla="*/ 0 w 932697"/>
                <a:gd name="connsiteY6" fmla="*/ 269185 h 540306"/>
                <a:gd name="connsiteX7" fmla="*/ 456 w 932697"/>
                <a:gd name="connsiteY7" fmla="*/ 269413 h 540306"/>
                <a:gd name="connsiteX8" fmla="*/ 456 w 932697"/>
                <a:gd name="connsiteY8" fmla="*/ 271577 h 540306"/>
                <a:gd name="connsiteX9" fmla="*/ 465722 w 932697"/>
                <a:gd name="connsiteY9" fmla="*/ 540307 h 540306"/>
                <a:gd name="connsiteX10" fmla="*/ 932128 w 932697"/>
                <a:gd name="connsiteY10" fmla="*/ 271121 h 540306"/>
                <a:gd name="connsiteX11" fmla="*/ 932242 w 932697"/>
                <a:gd name="connsiteY11" fmla="*/ 271235 h 540306"/>
                <a:gd name="connsiteX12" fmla="*/ 932242 w 932697"/>
                <a:gd name="connsiteY12" fmla="*/ 269527 h 540306"/>
                <a:gd name="connsiteX13" fmla="*/ 932698 w 932697"/>
                <a:gd name="connsiteY13" fmla="*/ 269299 h 540306"/>
                <a:gd name="connsiteX14" fmla="*/ 466406 w 932697"/>
                <a:gd name="connsiteY14" fmla="*/ 0 h 540306"/>
                <a:gd name="connsiteX15" fmla="*/ 466406 w 932697"/>
                <a:gd name="connsiteY15" fmla="*/ 0 h 54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2697" h="540306">
                  <a:moveTo>
                    <a:pt x="466406" y="13095"/>
                  </a:moveTo>
                  <a:lnTo>
                    <a:pt x="911290" y="269982"/>
                  </a:lnTo>
                  <a:lnTo>
                    <a:pt x="465722" y="527098"/>
                  </a:lnTo>
                  <a:lnTo>
                    <a:pt x="20838" y="270210"/>
                  </a:lnTo>
                  <a:lnTo>
                    <a:pt x="466406" y="13095"/>
                  </a:lnTo>
                  <a:moveTo>
                    <a:pt x="466406" y="0"/>
                  </a:moveTo>
                  <a:lnTo>
                    <a:pt x="0" y="269185"/>
                  </a:lnTo>
                  <a:lnTo>
                    <a:pt x="456" y="269413"/>
                  </a:lnTo>
                  <a:lnTo>
                    <a:pt x="456" y="271577"/>
                  </a:lnTo>
                  <a:lnTo>
                    <a:pt x="465722" y="540307"/>
                  </a:lnTo>
                  <a:lnTo>
                    <a:pt x="932128" y="271121"/>
                  </a:lnTo>
                  <a:lnTo>
                    <a:pt x="932242" y="271235"/>
                  </a:lnTo>
                  <a:lnTo>
                    <a:pt x="932242" y="269527"/>
                  </a:lnTo>
                  <a:lnTo>
                    <a:pt x="932698" y="269299"/>
                  </a:lnTo>
                  <a:lnTo>
                    <a:pt x="466406" y="0"/>
                  </a:lnTo>
                  <a:lnTo>
                    <a:pt x="46640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7" name="Freeform: Shape 846">
              <a:extLst>
                <a:ext uri="{FF2B5EF4-FFF2-40B4-BE49-F238E27FC236}">
                  <a16:creationId xmlns:a16="http://schemas.microsoft.com/office/drawing/2014/main" id="{A9F0EED2-5286-60C3-82B7-F6B96D090289}"/>
                </a:ext>
              </a:extLst>
            </p:cNvPr>
            <p:cNvSpPr/>
            <p:nvPr/>
          </p:nvSpPr>
          <p:spPr>
            <a:xfrm rot="10800000">
              <a:off x="14331797" y="20073784"/>
              <a:ext cx="1312636" cy="675696"/>
            </a:xfrm>
            <a:custGeom>
              <a:avLst/>
              <a:gdLst>
                <a:gd name="connsiteX0" fmla="*/ 944540 w 972323"/>
                <a:gd name="connsiteY0" fmla="*/ 277953 h 563080"/>
                <a:gd name="connsiteX1" fmla="*/ 949208 w 972323"/>
                <a:gd name="connsiteY1" fmla="*/ 280686 h 563080"/>
                <a:gd name="connsiteX2" fmla="*/ 951258 w 972323"/>
                <a:gd name="connsiteY2" fmla="*/ 281825 h 563080"/>
                <a:gd name="connsiteX3" fmla="*/ 951030 w 972323"/>
                <a:gd name="connsiteY3" fmla="*/ 282280 h 563080"/>
                <a:gd name="connsiteX4" fmla="*/ 946020 w 972323"/>
                <a:gd name="connsiteY4" fmla="*/ 283875 h 563080"/>
                <a:gd name="connsiteX5" fmla="*/ 944540 w 972323"/>
                <a:gd name="connsiteY5" fmla="*/ 284672 h 563080"/>
                <a:gd name="connsiteX6" fmla="*/ 944995 w 972323"/>
                <a:gd name="connsiteY6" fmla="*/ 281369 h 563080"/>
                <a:gd name="connsiteX7" fmla="*/ 944540 w 972323"/>
                <a:gd name="connsiteY7" fmla="*/ 277953 h 563080"/>
                <a:gd name="connsiteX8" fmla="*/ 26531 w 972323"/>
                <a:gd name="connsiteY8" fmla="*/ 278181 h 563080"/>
                <a:gd name="connsiteX9" fmla="*/ 25962 w 972323"/>
                <a:gd name="connsiteY9" fmla="*/ 281711 h 563080"/>
                <a:gd name="connsiteX10" fmla="*/ 26531 w 972323"/>
                <a:gd name="connsiteY10" fmla="*/ 285127 h 563080"/>
                <a:gd name="connsiteX11" fmla="*/ 25620 w 972323"/>
                <a:gd name="connsiteY11" fmla="*/ 284558 h 563080"/>
                <a:gd name="connsiteX12" fmla="*/ 20496 w 972323"/>
                <a:gd name="connsiteY12" fmla="*/ 281597 h 563080"/>
                <a:gd name="connsiteX13" fmla="*/ 23115 w 972323"/>
                <a:gd name="connsiteY13" fmla="*/ 280003 h 563080"/>
                <a:gd name="connsiteX14" fmla="*/ 26531 w 972323"/>
                <a:gd name="connsiteY14" fmla="*/ 278181 h 563080"/>
                <a:gd name="connsiteX15" fmla="*/ 485877 w 972323"/>
                <a:gd name="connsiteY15" fmla="*/ 0 h 563080"/>
                <a:gd name="connsiteX16" fmla="*/ 479045 w 972323"/>
                <a:gd name="connsiteY16" fmla="*/ 3985 h 563080"/>
                <a:gd name="connsiteX17" fmla="*/ 469138 w 972323"/>
                <a:gd name="connsiteY17" fmla="*/ 9679 h 563080"/>
                <a:gd name="connsiteX18" fmla="*/ 22887 w 972323"/>
                <a:gd name="connsiteY18" fmla="*/ 267136 h 563080"/>
                <a:gd name="connsiteX19" fmla="*/ 21977 w 972323"/>
                <a:gd name="connsiteY19" fmla="*/ 267706 h 563080"/>
                <a:gd name="connsiteX20" fmla="*/ 17536 w 972323"/>
                <a:gd name="connsiteY20" fmla="*/ 270210 h 563080"/>
                <a:gd name="connsiteX21" fmla="*/ 14461 w 972323"/>
                <a:gd name="connsiteY21" fmla="*/ 272032 h 563080"/>
                <a:gd name="connsiteX22" fmla="*/ 12981 w 972323"/>
                <a:gd name="connsiteY22" fmla="*/ 272943 h 563080"/>
                <a:gd name="connsiteX23" fmla="*/ 12070 w 972323"/>
                <a:gd name="connsiteY23" fmla="*/ 273512 h 563080"/>
                <a:gd name="connsiteX24" fmla="*/ 10020 w 972323"/>
                <a:gd name="connsiteY24" fmla="*/ 274765 h 563080"/>
                <a:gd name="connsiteX25" fmla="*/ 9679 w 972323"/>
                <a:gd name="connsiteY25" fmla="*/ 274993 h 563080"/>
                <a:gd name="connsiteX26" fmla="*/ 3188 w 972323"/>
                <a:gd name="connsiteY26" fmla="*/ 278978 h 563080"/>
                <a:gd name="connsiteX27" fmla="*/ 2277 w 972323"/>
                <a:gd name="connsiteY27" fmla="*/ 279548 h 563080"/>
                <a:gd name="connsiteX28" fmla="*/ 0 w 972323"/>
                <a:gd name="connsiteY28" fmla="*/ 280914 h 563080"/>
                <a:gd name="connsiteX29" fmla="*/ 2277 w 972323"/>
                <a:gd name="connsiteY29" fmla="*/ 282166 h 563080"/>
                <a:gd name="connsiteX30" fmla="*/ 3188 w 972323"/>
                <a:gd name="connsiteY30" fmla="*/ 282736 h 563080"/>
                <a:gd name="connsiteX31" fmla="*/ 10020 w 972323"/>
                <a:gd name="connsiteY31" fmla="*/ 286607 h 563080"/>
                <a:gd name="connsiteX32" fmla="*/ 10020 w 972323"/>
                <a:gd name="connsiteY32" fmla="*/ 288771 h 563080"/>
                <a:gd name="connsiteX33" fmla="*/ 12070 w 972323"/>
                <a:gd name="connsiteY33" fmla="*/ 289909 h 563080"/>
                <a:gd name="connsiteX34" fmla="*/ 12639 w 972323"/>
                <a:gd name="connsiteY34" fmla="*/ 290251 h 563080"/>
                <a:gd name="connsiteX35" fmla="*/ 19927 w 972323"/>
                <a:gd name="connsiteY35" fmla="*/ 294464 h 563080"/>
                <a:gd name="connsiteX36" fmla="*/ 21179 w 972323"/>
                <a:gd name="connsiteY36" fmla="*/ 295262 h 563080"/>
                <a:gd name="connsiteX37" fmla="*/ 21521 w 972323"/>
                <a:gd name="connsiteY37" fmla="*/ 295376 h 563080"/>
                <a:gd name="connsiteX38" fmla="*/ 21977 w 972323"/>
                <a:gd name="connsiteY38" fmla="*/ 295717 h 563080"/>
                <a:gd name="connsiteX39" fmla="*/ 22887 w 972323"/>
                <a:gd name="connsiteY39" fmla="*/ 296173 h 563080"/>
                <a:gd name="connsiteX40" fmla="*/ 29834 w 972323"/>
                <a:gd name="connsiteY40" fmla="*/ 300158 h 563080"/>
                <a:gd name="connsiteX41" fmla="*/ 465950 w 972323"/>
                <a:gd name="connsiteY41" fmla="*/ 551921 h 563080"/>
                <a:gd name="connsiteX42" fmla="*/ 474946 w 972323"/>
                <a:gd name="connsiteY42" fmla="*/ 557159 h 563080"/>
                <a:gd name="connsiteX43" fmla="*/ 475857 w 972323"/>
                <a:gd name="connsiteY43" fmla="*/ 557615 h 563080"/>
                <a:gd name="connsiteX44" fmla="*/ 475857 w 972323"/>
                <a:gd name="connsiteY44" fmla="*/ 557729 h 563080"/>
                <a:gd name="connsiteX45" fmla="*/ 484738 w 972323"/>
                <a:gd name="connsiteY45" fmla="*/ 562853 h 563080"/>
                <a:gd name="connsiteX46" fmla="*/ 485194 w 972323"/>
                <a:gd name="connsiteY46" fmla="*/ 563081 h 563080"/>
                <a:gd name="connsiteX47" fmla="*/ 485649 w 972323"/>
                <a:gd name="connsiteY47" fmla="*/ 562853 h 563080"/>
                <a:gd name="connsiteX48" fmla="*/ 494645 w 972323"/>
                <a:gd name="connsiteY48" fmla="*/ 557615 h 563080"/>
                <a:gd name="connsiteX49" fmla="*/ 495556 w 972323"/>
                <a:gd name="connsiteY49" fmla="*/ 557159 h 563080"/>
                <a:gd name="connsiteX50" fmla="*/ 495556 w 972323"/>
                <a:gd name="connsiteY50" fmla="*/ 557045 h 563080"/>
                <a:gd name="connsiteX51" fmla="*/ 496239 w 972323"/>
                <a:gd name="connsiteY51" fmla="*/ 556703 h 563080"/>
                <a:gd name="connsiteX52" fmla="*/ 505007 w 972323"/>
                <a:gd name="connsiteY52" fmla="*/ 551694 h 563080"/>
                <a:gd name="connsiteX53" fmla="*/ 941921 w 972323"/>
                <a:gd name="connsiteY53" fmla="*/ 299475 h 563080"/>
                <a:gd name="connsiteX54" fmla="*/ 948411 w 972323"/>
                <a:gd name="connsiteY54" fmla="*/ 295603 h 563080"/>
                <a:gd name="connsiteX55" fmla="*/ 951714 w 972323"/>
                <a:gd name="connsiteY55" fmla="*/ 293781 h 563080"/>
                <a:gd name="connsiteX56" fmla="*/ 952055 w 972323"/>
                <a:gd name="connsiteY56" fmla="*/ 293553 h 563080"/>
                <a:gd name="connsiteX57" fmla="*/ 958204 w 972323"/>
                <a:gd name="connsiteY57" fmla="*/ 296514 h 563080"/>
                <a:gd name="connsiteX58" fmla="*/ 961620 w 972323"/>
                <a:gd name="connsiteY58" fmla="*/ 298108 h 563080"/>
                <a:gd name="connsiteX59" fmla="*/ 961620 w 972323"/>
                <a:gd name="connsiteY59" fmla="*/ 286721 h 563080"/>
                <a:gd name="connsiteX60" fmla="*/ 963100 w 972323"/>
                <a:gd name="connsiteY60" fmla="*/ 285924 h 563080"/>
                <a:gd name="connsiteX61" fmla="*/ 972324 w 972323"/>
                <a:gd name="connsiteY61" fmla="*/ 280800 h 563080"/>
                <a:gd name="connsiteX62" fmla="*/ 964808 w 972323"/>
                <a:gd name="connsiteY62" fmla="*/ 276473 h 563080"/>
                <a:gd name="connsiteX63" fmla="*/ 955016 w 972323"/>
                <a:gd name="connsiteY63" fmla="*/ 270780 h 563080"/>
                <a:gd name="connsiteX64" fmla="*/ 948411 w 972323"/>
                <a:gd name="connsiteY64" fmla="*/ 267022 h 563080"/>
                <a:gd name="connsiteX65" fmla="*/ 488951 w 972323"/>
                <a:gd name="connsiteY65" fmla="*/ 1822 h 563080"/>
                <a:gd name="connsiteX66" fmla="*/ 485877 w 972323"/>
                <a:gd name="connsiteY66" fmla="*/ 0 h 563080"/>
                <a:gd name="connsiteX67" fmla="*/ 485877 w 972323"/>
                <a:gd name="connsiteY67" fmla="*/ 0 h 563080"/>
                <a:gd name="connsiteX68" fmla="*/ 485194 w 972323"/>
                <a:gd name="connsiteY68" fmla="*/ 540307 h 563080"/>
                <a:gd name="connsiteX69" fmla="*/ 40992 w 972323"/>
                <a:gd name="connsiteY69" fmla="*/ 283761 h 563080"/>
                <a:gd name="connsiteX70" fmla="*/ 37349 w 972323"/>
                <a:gd name="connsiteY70" fmla="*/ 281711 h 563080"/>
                <a:gd name="connsiteX71" fmla="*/ 485877 w 972323"/>
                <a:gd name="connsiteY71" fmla="*/ 22774 h 563080"/>
                <a:gd name="connsiteX72" fmla="*/ 489407 w 972323"/>
                <a:gd name="connsiteY72" fmla="*/ 24824 h 563080"/>
                <a:gd name="connsiteX73" fmla="*/ 933722 w 972323"/>
                <a:gd name="connsiteY73" fmla="*/ 281369 h 563080"/>
                <a:gd name="connsiteX74" fmla="*/ 485194 w 972323"/>
                <a:gd name="connsiteY74" fmla="*/ 540307 h 563080"/>
                <a:gd name="connsiteX75" fmla="*/ 485194 w 972323"/>
                <a:gd name="connsiteY75" fmla="*/ 540307 h 563080"/>
                <a:gd name="connsiteX76" fmla="*/ 485194 w 972323"/>
                <a:gd name="connsiteY76" fmla="*/ 540307 h 5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972323" h="563080">
                  <a:moveTo>
                    <a:pt x="944540" y="277953"/>
                  </a:moveTo>
                  <a:lnTo>
                    <a:pt x="949208" y="280686"/>
                  </a:lnTo>
                  <a:lnTo>
                    <a:pt x="951258" y="281825"/>
                  </a:lnTo>
                  <a:cubicBezTo>
                    <a:pt x="951144" y="281939"/>
                    <a:pt x="951144" y="282166"/>
                    <a:pt x="951030" y="282280"/>
                  </a:cubicBezTo>
                  <a:cubicBezTo>
                    <a:pt x="949322" y="282394"/>
                    <a:pt x="947500" y="282964"/>
                    <a:pt x="946020" y="283875"/>
                  </a:cubicBezTo>
                  <a:lnTo>
                    <a:pt x="944540" y="284672"/>
                  </a:lnTo>
                  <a:cubicBezTo>
                    <a:pt x="944881" y="283647"/>
                    <a:pt x="944995" y="282508"/>
                    <a:pt x="944995" y="281369"/>
                  </a:cubicBezTo>
                  <a:cubicBezTo>
                    <a:pt x="945109" y="280231"/>
                    <a:pt x="944881" y="279092"/>
                    <a:pt x="944540" y="277953"/>
                  </a:cubicBezTo>
                  <a:moveTo>
                    <a:pt x="26531" y="278181"/>
                  </a:moveTo>
                  <a:cubicBezTo>
                    <a:pt x="26190" y="279320"/>
                    <a:pt x="25962" y="280572"/>
                    <a:pt x="25962" y="281711"/>
                  </a:cubicBezTo>
                  <a:cubicBezTo>
                    <a:pt x="25962" y="282850"/>
                    <a:pt x="26190" y="283989"/>
                    <a:pt x="26531" y="285127"/>
                  </a:cubicBezTo>
                  <a:lnTo>
                    <a:pt x="25620" y="284558"/>
                  </a:lnTo>
                  <a:lnTo>
                    <a:pt x="20496" y="281597"/>
                  </a:lnTo>
                  <a:lnTo>
                    <a:pt x="23115" y="280003"/>
                  </a:lnTo>
                  <a:lnTo>
                    <a:pt x="26531" y="278181"/>
                  </a:lnTo>
                  <a:moveTo>
                    <a:pt x="485877" y="0"/>
                  </a:moveTo>
                  <a:lnTo>
                    <a:pt x="479045" y="3985"/>
                  </a:lnTo>
                  <a:lnTo>
                    <a:pt x="469138" y="9679"/>
                  </a:lnTo>
                  <a:lnTo>
                    <a:pt x="22887" y="267136"/>
                  </a:lnTo>
                  <a:lnTo>
                    <a:pt x="21977" y="267706"/>
                  </a:lnTo>
                  <a:lnTo>
                    <a:pt x="17536" y="270210"/>
                  </a:lnTo>
                  <a:lnTo>
                    <a:pt x="14461" y="272032"/>
                  </a:lnTo>
                  <a:lnTo>
                    <a:pt x="12981" y="272943"/>
                  </a:lnTo>
                  <a:lnTo>
                    <a:pt x="12070" y="273512"/>
                  </a:lnTo>
                  <a:lnTo>
                    <a:pt x="10020" y="274765"/>
                  </a:lnTo>
                  <a:lnTo>
                    <a:pt x="9679" y="274993"/>
                  </a:lnTo>
                  <a:lnTo>
                    <a:pt x="3188" y="278978"/>
                  </a:lnTo>
                  <a:lnTo>
                    <a:pt x="2277" y="279548"/>
                  </a:lnTo>
                  <a:lnTo>
                    <a:pt x="0" y="280914"/>
                  </a:lnTo>
                  <a:lnTo>
                    <a:pt x="2277" y="282166"/>
                  </a:lnTo>
                  <a:lnTo>
                    <a:pt x="3188" y="282736"/>
                  </a:lnTo>
                  <a:lnTo>
                    <a:pt x="10020" y="286607"/>
                  </a:lnTo>
                  <a:lnTo>
                    <a:pt x="10020" y="288771"/>
                  </a:lnTo>
                  <a:lnTo>
                    <a:pt x="12070" y="289909"/>
                  </a:lnTo>
                  <a:lnTo>
                    <a:pt x="12639" y="290251"/>
                  </a:lnTo>
                  <a:lnTo>
                    <a:pt x="19927" y="294464"/>
                  </a:lnTo>
                  <a:lnTo>
                    <a:pt x="21179" y="295262"/>
                  </a:lnTo>
                  <a:lnTo>
                    <a:pt x="21521" y="295376"/>
                  </a:lnTo>
                  <a:lnTo>
                    <a:pt x="21977" y="295717"/>
                  </a:lnTo>
                  <a:lnTo>
                    <a:pt x="22887" y="296173"/>
                  </a:lnTo>
                  <a:lnTo>
                    <a:pt x="29834" y="300158"/>
                  </a:lnTo>
                  <a:lnTo>
                    <a:pt x="465950" y="551921"/>
                  </a:lnTo>
                  <a:lnTo>
                    <a:pt x="474946" y="557159"/>
                  </a:lnTo>
                  <a:lnTo>
                    <a:pt x="475857" y="557615"/>
                  </a:lnTo>
                  <a:lnTo>
                    <a:pt x="475857" y="557729"/>
                  </a:lnTo>
                  <a:lnTo>
                    <a:pt x="484738" y="562853"/>
                  </a:lnTo>
                  <a:lnTo>
                    <a:pt x="485194" y="563081"/>
                  </a:lnTo>
                  <a:lnTo>
                    <a:pt x="485649" y="562853"/>
                  </a:lnTo>
                  <a:lnTo>
                    <a:pt x="494645" y="557615"/>
                  </a:lnTo>
                  <a:lnTo>
                    <a:pt x="495556" y="557159"/>
                  </a:lnTo>
                  <a:lnTo>
                    <a:pt x="495556" y="557045"/>
                  </a:lnTo>
                  <a:lnTo>
                    <a:pt x="496239" y="556703"/>
                  </a:lnTo>
                  <a:lnTo>
                    <a:pt x="505007" y="551694"/>
                  </a:lnTo>
                  <a:lnTo>
                    <a:pt x="941921" y="299475"/>
                  </a:lnTo>
                  <a:lnTo>
                    <a:pt x="948411" y="295603"/>
                  </a:lnTo>
                  <a:lnTo>
                    <a:pt x="951714" y="293781"/>
                  </a:lnTo>
                  <a:lnTo>
                    <a:pt x="952055" y="293553"/>
                  </a:lnTo>
                  <a:lnTo>
                    <a:pt x="958204" y="296514"/>
                  </a:lnTo>
                  <a:lnTo>
                    <a:pt x="961620" y="298108"/>
                  </a:lnTo>
                  <a:lnTo>
                    <a:pt x="961620" y="286721"/>
                  </a:lnTo>
                  <a:lnTo>
                    <a:pt x="963100" y="285924"/>
                  </a:lnTo>
                  <a:lnTo>
                    <a:pt x="972324" y="280800"/>
                  </a:lnTo>
                  <a:lnTo>
                    <a:pt x="964808" y="276473"/>
                  </a:lnTo>
                  <a:lnTo>
                    <a:pt x="955016" y="270780"/>
                  </a:lnTo>
                  <a:lnTo>
                    <a:pt x="948411" y="267022"/>
                  </a:lnTo>
                  <a:lnTo>
                    <a:pt x="488951" y="1822"/>
                  </a:lnTo>
                  <a:lnTo>
                    <a:pt x="485877" y="0"/>
                  </a:lnTo>
                  <a:lnTo>
                    <a:pt x="485877" y="0"/>
                  </a:lnTo>
                  <a:close/>
                  <a:moveTo>
                    <a:pt x="485194" y="540307"/>
                  </a:moveTo>
                  <a:lnTo>
                    <a:pt x="40992" y="283761"/>
                  </a:lnTo>
                  <a:lnTo>
                    <a:pt x="37349" y="281711"/>
                  </a:lnTo>
                  <a:lnTo>
                    <a:pt x="485877" y="22774"/>
                  </a:lnTo>
                  <a:lnTo>
                    <a:pt x="489407" y="24824"/>
                  </a:lnTo>
                  <a:lnTo>
                    <a:pt x="933722" y="281369"/>
                  </a:lnTo>
                  <a:lnTo>
                    <a:pt x="485194" y="540307"/>
                  </a:lnTo>
                  <a:lnTo>
                    <a:pt x="485194" y="540307"/>
                  </a:lnTo>
                  <a:lnTo>
                    <a:pt x="485194" y="540307"/>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8" name="Freeform: Shape 848">
              <a:extLst>
                <a:ext uri="{FF2B5EF4-FFF2-40B4-BE49-F238E27FC236}">
                  <a16:creationId xmlns:a16="http://schemas.microsoft.com/office/drawing/2014/main" id="{82E15D8D-7AED-99C9-48E5-C0718FB5F9A1}"/>
                </a:ext>
              </a:extLst>
            </p:cNvPr>
            <p:cNvSpPr/>
            <p:nvPr/>
          </p:nvSpPr>
          <p:spPr>
            <a:xfrm rot="10800000">
              <a:off x="14989268" y="19442907"/>
              <a:ext cx="628879" cy="966880"/>
            </a:xfrm>
            <a:custGeom>
              <a:avLst/>
              <a:gdLst>
                <a:gd name="connsiteX0" fmla="*/ 11842 w 465836"/>
                <a:gd name="connsiteY0" fmla="*/ 19699 h 805734"/>
                <a:gd name="connsiteX1" fmla="*/ 453994 w 465836"/>
                <a:gd name="connsiteY1" fmla="*/ 274993 h 805734"/>
                <a:gd name="connsiteX2" fmla="*/ 453994 w 465836"/>
                <a:gd name="connsiteY2" fmla="*/ 786035 h 805734"/>
                <a:gd name="connsiteX3" fmla="*/ 11842 w 465836"/>
                <a:gd name="connsiteY3" fmla="*/ 530855 h 805734"/>
                <a:gd name="connsiteX4" fmla="*/ 11842 w 465836"/>
                <a:gd name="connsiteY4" fmla="*/ 19699 h 805734"/>
                <a:gd name="connsiteX5" fmla="*/ 456 w 465836"/>
                <a:gd name="connsiteY5" fmla="*/ 0 h 805734"/>
                <a:gd name="connsiteX6" fmla="*/ 456 w 465836"/>
                <a:gd name="connsiteY6" fmla="*/ 536891 h 805734"/>
                <a:gd name="connsiteX7" fmla="*/ 0 w 465836"/>
                <a:gd name="connsiteY7" fmla="*/ 537118 h 805734"/>
                <a:gd name="connsiteX8" fmla="*/ 465381 w 465836"/>
                <a:gd name="connsiteY8" fmla="*/ 805734 h 805734"/>
                <a:gd name="connsiteX9" fmla="*/ 465381 w 465836"/>
                <a:gd name="connsiteY9" fmla="*/ 268844 h 805734"/>
                <a:gd name="connsiteX10" fmla="*/ 465836 w 465836"/>
                <a:gd name="connsiteY10" fmla="*/ 268616 h 805734"/>
                <a:gd name="connsiteX11" fmla="*/ 456 w 465836"/>
                <a:gd name="connsiteY11" fmla="*/ 0 h 805734"/>
                <a:gd name="connsiteX12" fmla="*/ 456 w 465836"/>
                <a:gd name="connsiteY12" fmla="*/ 0 h 80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836" h="805734">
                  <a:moveTo>
                    <a:pt x="11842" y="19699"/>
                  </a:moveTo>
                  <a:lnTo>
                    <a:pt x="453994" y="274993"/>
                  </a:lnTo>
                  <a:lnTo>
                    <a:pt x="453994" y="786035"/>
                  </a:lnTo>
                  <a:lnTo>
                    <a:pt x="11842" y="530855"/>
                  </a:lnTo>
                  <a:lnTo>
                    <a:pt x="11842" y="19699"/>
                  </a:lnTo>
                  <a:moveTo>
                    <a:pt x="456" y="0"/>
                  </a:moveTo>
                  <a:lnTo>
                    <a:pt x="456" y="536891"/>
                  </a:lnTo>
                  <a:lnTo>
                    <a:pt x="0" y="537118"/>
                  </a:lnTo>
                  <a:lnTo>
                    <a:pt x="465381" y="805734"/>
                  </a:lnTo>
                  <a:lnTo>
                    <a:pt x="465381" y="268844"/>
                  </a:lnTo>
                  <a:lnTo>
                    <a:pt x="465836" y="268616"/>
                  </a:lnTo>
                  <a:lnTo>
                    <a:pt x="456" y="0"/>
                  </a:lnTo>
                  <a:lnTo>
                    <a:pt x="45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49" name="Freeform: Shape 851">
              <a:extLst>
                <a:ext uri="{FF2B5EF4-FFF2-40B4-BE49-F238E27FC236}">
                  <a16:creationId xmlns:a16="http://schemas.microsoft.com/office/drawing/2014/main" id="{6E285CD3-E253-8001-B359-E6F2919FB47A}"/>
                </a:ext>
              </a:extLst>
            </p:cNvPr>
            <p:cNvSpPr/>
            <p:nvPr/>
          </p:nvSpPr>
          <p:spPr>
            <a:xfrm rot="10800000">
              <a:off x="14359005" y="19442225"/>
              <a:ext cx="630417" cy="968246"/>
            </a:xfrm>
            <a:custGeom>
              <a:avLst/>
              <a:gdLst>
                <a:gd name="connsiteX0" fmla="*/ 455133 w 466975"/>
                <a:gd name="connsiteY0" fmla="*/ 19585 h 806872"/>
                <a:gd name="connsiteX1" fmla="*/ 455133 w 466975"/>
                <a:gd name="connsiteY1" fmla="*/ 531311 h 806872"/>
                <a:gd name="connsiteX2" fmla="*/ 11842 w 466975"/>
                <a:gd name="connsiteY2" fmla="*/ 787288 h 806872"/>
                <a:gd name="connsiteX3" fmla="*/ 11842 w 466975"/>
                <a:gd name="connsiteY3" fmla="*/ 275448 h 806872"/>
                <a:gd name="connsiteX4" fmla="*/ 455133 w 466975"/>
                <a:gd name="connsiteY4" fmla="*/ 19585 h 806872"/>
                <a:gd name="connsiteX5" fmla="*/ 466406 w 466975"/>
                <a:gd name="connsiteY5" fmla="*/ 0 h 806872"/>
                <a:gd name="connsiteX6" fmla="*/ 0 w 466975"/>
                <a:gd name="connsiteY6" fmla="*/ 269186 h 806872"/>
                <a:gd name="connsiteX7" fmla="*/ 456 w 466975"/>
                <a:gd name="connsiteY7" fmla="*/ 269413 h 806872"/>
                <a:gd name="connsiteX8" fmla="*/ 456 w 466975"/>
                <a:gd name="connsiteY8" fmla="*/ 806759 h 806872"/>
                <a:gd name="connsiteX9" fmla="*/ 683 w 466975"/>
                <a:gd name="connsiteY9" fmla="*/ 806873 h 806872"/>
                <a:gd name="connsiteX10" fmla="*/ 466975 w 466975"/>
                <a:gd name="connsiteY10" fmla="*/ 537573 h 806872"/>
                <a:gd name="connsiteX11" fmla="*/ 466520 w 466975"/>
                <a:gd name="connsiteY11" fmla="*/ 537346 h 806872"/>
                <a:gd name="connsiteX12" fmla="*/ 466520 w 466975"/>
                <a:gd name="connsiteY12" fmla="*/ 0 h 806872"/>
                <a:gd name="connsiteX13" fmla="*/ 466406 w 466975"/>
                <a:gd name="connsiteY13" fmla="*/ 0 h 806872"/>
                <a:gd name="connsiteX14" fmla="*/ 466406 w 466975"/>
                <a:gd name="connsiteY14" fmla="*/ 0 h 806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2">
                  <a:moveTo>
                    <a:pt x="455133" y="19585"/>
                  </a:moveTo>
                  <a:lnTo>
                    <a:pt x="455133" y="531311"/>
                  </a:lnTo>
                  <a:lnTo>
                    <a:pt x="11842" y="787288"/>
                  </a:lnTo>
                  <a:lnTo>
                    <a:pt x="11842" y="275448"/>
                  </a:lnTo>
                  <a:lnTo>
                    <a:pt x="455133" y="19585"/>
                  </a:lnTo>
                  <a:moveTo>
                    <a:pt x="466406" y="0"/>
                  </a:moveTo>
                  <a:lnTo>
                    <a:pt x="0" y="269186"/>
                  </a:lnTo>
                  <a:lnTo>
                    <a:pt x="456" y="269413"/>
                  </a:lnTo>
                  <a:lnTo>
                    <a:pt x="456" y="806759"/>
                  </a:lnTo>
                  <a:lnTo>
                    <a:pt x="683" y="806873"/>
                  </a:lnTo>
                  <a:lnTo>
                    <a:pt x="466975" y="537573"/>
                  </a:lnTo>
                  <a:lnTo>
                    <a:pt x="466520" y="537346"/>
                  </a:lnTo>
                  <a:lnTo>
                    <a:pt x="466520" y="0"/>
                  </a:lnTo>
                  <a:lnTo>
                    <a:pt x="466406" y="0"/>
                  </a:lnTo>
                  <a:lnTo>
                    <a:pt x="46640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50" name="Freeform: Shape 852">
              <a:extLst>
                <a:ext uri="{FF2B5EF4-FFF2-40B4-BE49-F238E27FC236}">
                  <a16:creationId xmlns:a16="http://schemas.microsoft.com/office/drawing/2014/main" id="{F1FD7FF0-9A55-A50C-63FF-397F4644DE5B}"/>
                </a:ext>
              </a:extLst>
            </p:cNvPr>
            <p:cNvSpPr/>
            <p:nvPr/>
          </p:nvSpPr>
          <p:spPr>
            <a:xfrm rot="10800000">
              <a:off x="14332872" y="19428559"/>
              <a:ext cx="682528" cy="995712"/>
            </a:xfrm>
            <a:custGeom>
              <a:avLst/>
              <a:gdLst>
                <a:gd name="connsiteX0" fmla="*/ 484283 w 505576"/>
                <a:gd name="connsiteY0" fmla="*/ 14006 h 829760"/>
                <a:gd name="connsiteX1" fmla="*/ 484283 w 505576"/>
                <a:gd name="connsiteY1" fmla="*/ 20724 h 829760"/>
                <a:gd name="connsiteX2" fmla="*/ 481664 w 505576"/>
                <a:gd name="connsiteY2" fmla="*/ 18675 h 829760"/>
                <a:gd name="connsiteX3" fmla="*/ 478476 w 505576"/>
                <a:gd name="connsiteY3" fmla="*/ 17422 h 829760"/>
                <a:gd name="connsiteX4" fmla="*/ 483486 w 505576"/>
                <a:gd name="connsiteY4" fmla="*/ 14575 h 829760"/>
                <a:gd name="connsiteX5" fmla="*/ 484283 w 505576"/>
                <a:gd name="connsiteY5" fmla="*/ 14006 h 829760"/>
                <a:gd name="connsiteX6" fmla="*/ 21293 w 505576"/>
                <a:gd name="connsiteY6" fmla="*/ 809150 h 829760"/>
                <a:gd name="connsiteX7" fmla="*/ 23912 w 505576"/>
                <a:gd name="connsiteY7" fmla="*/ 811200 h 829760"/>
                <a:gd name="connsiteX8" fmla="*/ 26873 w 505576"/>
                <a:gd name="connsiteY8" fmla="*/ 812452 h 829760"/>
                <a:gd name="connsiteX9" fmla="*/ 23912 w 505576"/>
                <a:gd name="connsiteY9" fmla="*/ 814160 h 829760"/>
                <a:gd name="connsiteX10" fmla="*/ 23229 w 505576"/>
                <a:gd name="connsiteY10" fmla="*/ 814616 h 829760"/>
                <a:gd name="connsiteX11" fmla="*/ 23001 w 505576"/>
                <a:gd name="connsiteY11" fmla="*/ 814730 h 829760"/>
                <a:gd name="connsiteX12" fmla="*/ 21293 w 505576"/>
                <a:gd name="connsiteY12" fmla="*/ 815755 h 829760"/>
                <a:gd name="connsiteX13" fmla="*/ 21293 w 505576"/>
                <a:gd name="connsiteY13" fmla="*/ 809150 h 829760"/>
                <a:gd name="connsiteX14" fmla="*/ 485649 w 505576"/>
                <a:gd name="connsiteY14" fmla="*/ 0 h 829760"/>
                <a:gd name="connsiteX15" fmla="*/ 482461 w 505576"/>
                <a:gd name="connsiteY15" fmla="*/ 1822 h 829760"/>
                <a:gd name="connsiteX16" fmla="*/ 477679 w 505576"/>
                <a:gd name="connsiteY16" fmla="*/ 4668 h 829760"/>
                <a:gd name="connsiteX17" fmla="*/ 467772 w 505576"/>
                <a:gd name="connsiteY17" fmla="*/ 10362 h 829760"/>
                <a:gd name="connsiteX18" fmla="*/ 19358 w 505576"/>
                <a:gd name="connsiteY18" fmla="*/ 269300 h 829760"/>
                <a:gd name="connsiteX19" fmla="*/ 19244 w 505576"/>
                <a:gd name="connsiteY19" fmla="*/ 269300 h 829760"/>
                <a:gd name="connsiteX20" fmla="*/ 18788 w 505576"/>
                <a:gd name="connsiteY20" fmla="*/ 269527 h 829760"/>
                <a:gd name="connsiteX21" fmla="*/ 14348 w 505576"/>
                <a:gd name="connsiteY21" fmla="*/ 272146 h 829760"/>
                <a:gd name="connsiteX22" fmla="*/ 9565 w 505576"/>
                <a:gd name="connsiteY22" fmla="*/ 275106 h 829760"/>
                <a:gd name="connsiteX23" fmla="*/ 8996 w 505576"/>
                <a:gd name="connsiteY23" fmla="*/ 275448 h 829760"/>
                <a:gd name="connsiteX24" fmla="*/ 0 w 505576"/>
                <a:gd name="connsiteY24" fmla="*/ 280914 h 829760"/>
                <a:gd name="connsiteX25" fmla="*/ 8996 w 505576"/>
                <a:gd name="connsiteY25" fmla="*/ 286038 h 829760"/>
                <a:gd name="connsiteX26" fmla="*/ 8996 w 505576"/>
                <a:gd name="connsiteY26" fmla="*/ 286152 h 829760"/>
                <a:gd name="connsiteX27" fmla="*/ 9907 w 505576"/>
                <a:gd name="connsiteY27" fmla="*/ 286607 h 829760"/>
                <a:gd name="connsiteX28" fmla="*/ 9907 w 505576"/>
                <a:gd name="connsiteY28" fmla="*/ 823953 h 829760"/>
                <a:gd name="connsiteX29" fmla="*/ 19813 w 505576"/>
                <a:gd name="connsiteY29" fmla="*/ 829760 h 829760"/>
                <a:gd name="connsiteX30" fmla="*/ 28695 w 505576"/>
                <a:gd name="connsiteY30" fmla="*/ 824636 h 829760"/>
                <a:gd name="connsiteX31" fmla="*/ 29492 w 505576"/>
                <a:gd name="connsiteY31" fmla="*/ 824181 h 829760"/>
                <a:gd name="connsiteX32" fmla="*/ 29606 w 505576"/>
                <a:gd name="connsiteY32" fmla="*/ 824067 h 829760"/>
                <a:gd name="connsiteX33" fmla="*/ 489066 w 505576"/>
                <a:gd name="connsiteY33" fmla="*/ 558981 h 829760"/>
                <a:gd name="connsiteX34" fmla="*/ 491229 w 505576"/>
                <a:gd name="connsiteY34" fmla="*/ 557728 h 829760"/>
                <a:gd name="connsiteX35" fmla="*/ 498631 w 505576"/>
                <a:gd name="connsiteY35" fmla="*/ 553174 h 829760"/>
                <a:gd name="connsiteX36" fmla="*/ 505576 w 505576"/>
                <a:gd name="connsiteY36" fmla="*/ 548847 h 829760"/>
                <a:gd name="connsiteX37" fmla="*/ 495670 w 505576"/>
                <a:gd name="connsiteY37" fmla="*/ 543153 h 829760"/>
                <a:gd name="connsiteX38" fmla="*/ 495670 w 505576"/>
                <a:gd name="connsiteY38" fmla="*/ 11501 h 829760"/>
                <a:gd name="connsiteX39" fmla="*/ 495556 w 505576"/>
                <a:gd name="connsiteY39" fmla="*/ 7402 h 829760"/>
                <a:gd name="connsiteX40" fmla="*/ 495556 w 505576"/>
                <a:gd name="connsiteY40" fmla="*/ 5807 h 829760"/>
                <a:gd name="connsiteX41" fmla="*/ 487130 w 505576"/>
                <a:gd name="connsiteY41" fmla="*/ 911 h 829760"/>
                <a:gd name="connsiteX42" fmla="*/ 485649 w 505576"/>
                <a:gd name="connsiteY42" fmla="*/ 0 h 829760"/>
                <a:gd name="connsiteX43" fmla="*/ 485649 w 505576"/>
                <a:gd name="connsiteY43" fmla="*/ 0 h 829760"/>
                <a:gd name="connsiteX44" fmla="*/ 30289 w 505576"/>
                <a:gd name="connsiteY44" fmla="*/ 285696 h 829760"/>
                <a:gd name="connsiteX45" fmla="*/ 39057 w 505576"/>
                <a:gd name="connsiteY45" fmla="*/ 280686 h 829760"/>
                <a:gd name="connsiteX46" fmla="*/ 475971 w 505576"/>
                <a:gd name="connsiteY46" fmla="*/ 28467 h 829760"/>
                <a:gd name="connsiteX47" fmla="*/ 475971 w 505576"/>
                <a:gd name="connsiteY47" fmla="*/ 543723 h 829760"/>
                <a:gd name="connsiteX48" fmla="*/ 29606 w 505576"/>
                <a:gd name="connsiteY48" fmla="*/ 801407 h 829760"/>
                <a:gd name="connsiteX49" fmla="*/ 29606 w 505576"/>
                <a:gd name="connsiteY49" fmla="*/ 286152 h 829760"/>
                <a:gd name="connsiteX50" fmla="*/ 29606 w 505576"/>
                <a:gd name="connsiteY50" fmla="*/ 286038 h 829760"/>
                <a:gd name="connsiteX51" fmla="*/ 30289 w 505576"/>
                <a:gd name="connsiteY51" fmla="*/ 285696 h 829760"/>
                <a:gd name="connsiteX52" fmla="*/ 30289 w 505576"/>
                <a:gd name="connsiteY52" fmla="*/ 285696 h 829760"/>
                <a:gd name="connsiteX53" fmla="*/ 30289 w 505576"/>
                <a:gd name="connsiteY53" fmla="*/ 285696 h 829760"/>
                <a:gd name="connsiteX54" fmla="*/ 30289 w 505576"/>
                <a:gd name="connsiteY54" fmla="*/ 285696 h 829760"/>
                <a:gd name="connsiteX55" fmla="*/ 30289 w 505576"/>
                <a:gd name="connsiteY55" fmla="*/ 285696 h 829760"/>
                <a:gd name="connsiteX56" fmla="*/ 30289 w 505576"/>
                <a:gd name="connsiteY56" fmla="*/ 285696 h 829760"/>
                <a:gd name="connsiteX57" fmla="*/ 30289 w 505576"/>
                <a:gd name="connsiteY57" fmla="*/ 285696 h 829760"/>
                <a:gd name="connsiteX58" fmla="*/ 30289 w 505576"/>
                <a:gd name="connsiteY58" fmla="*/ 285696 h 829760"/>
                <a:gd name="connsiteX59" fmla="*/ 30289 w 505576"/>
                <a:gd name="connsiteY59" fmla="*/ 285696 h 829760"/>
                <a:gd name="connsiteX60" fmla="*/ 29606 w 505576"/>
                <a:gd name="connsiteY60" fmla="*/ 286152 h 829760"/>
                <a:gd name="connsiteX61" fmla="*/ 30289 w 505576"/>
                <a:gd name="connsiteY61" fmla="*/ 285696 h 829760"/>
                <a:gd name="connsiteX62" fmla="*/ 30289 w 505576"/>
                <a:gd name="connsiteY62" fmla="*/ 285696 h 829760"/>
                <a:gd name="connsiteX63" fmla="*/ 30289 w 505576"/>
                <a:gd name="connsiteY63" fmla="*/ 285696 h 829760"/>
                <a:gd name="connsiteX64" fmla="*/ 30289 w 505576"/>
                <a:gd name="connsiteY64" fmla="*/ 285696 h 829760"/>
                <a:gd name="connsiteX65" fmla="*/ 30289 w 505576"/>
                <a:gd name="connsiteY65" fmla="*/ 285696 h 829760"/>
                <a:gd name="connsiteX66" fmla="*/ 30289 w 505576"/>
                <a:gd name="connsiteY66" fmla="*/ 285696 h 829760"/>
                <a:gd name="connsiteX67" fmla="*/ 29606 w 505576"/>
                <a:gd name="connsiteY67" fmla="*/ 286152 h 829760"/>
                <a:gd name="connsiteX68" fmla="*/ 29606 w 505576"/>
                <a:gd name="connsiteY68" fmla="*/ 286038 h 829760"/>
                <a:gd name="connsiteX69" fmla="*/ 29606 w 505576"/>
                <a:gd name="connsiteY69" fmla="*/ 286152 h 829760"/>
                <a:gd name="connsiteX70" fmla="*/ 30289 w 505576"/>
                <a:gd name="connsiteY70" fmla="*/ 285696 h 829760"/>
                <a:gd name="connsiteX71" fmla="*/ 30289 w 505576"/>
                <a:gd name="connsiteY71" fmla="*/ 285696 h 829760"/>
                <a:gd name="connsiteX72" fmla="*/ 30289 w 505576"/>
                <a:gd name="connsiteY72" fmla="*/ 285696 h 829760"/>
                <a:gd name="connsiteX73" fmla="*/ 30289 w 505576"/>
                <a:gd name="connsiteY73" fmla="*/ 285696 h 829760"/>
                <a:gd name="connsiteX74" fmla="*/ 30289 w 505576"/>
                <a:gd name="connsiteY74" fmla="*/ 285696 h 829760"/>
                <a:gd name="connsiteX75" fmla="*/ 30289 w 505576"/>
                <a:gd name="connsiteY75" fmla="*/ 285696 h 829760"/>
                <a:gd name="connsiteX76" fmla="*/ 29606 w 505576"/>
                <a:gd name="connsiteY76" fmla="*/ 286038 h 829760"/>
                <a:gd name="connsiteX77" fmla="*/ 30289 w 505576"/>
                <a:gd name="connsiteY77" fmla="*/ 285696 h 829760"/>
                <a:gd name="connsiteX78" fmla="*/ 30289 w 505576"/>
                <a:gd name="connsiteY78" fmla="*/ 285696 h 829760"/>
                <a:gd name="connsiteX79" fmla="*/ 30289 w 505576"/>
                <a:gd name="connsiteY79" fmla="*/ 285696 h 829760"/>
                <a:gd name="connsiteX80" fmla="*/ 29606 w 505576"/>
                <a:gd name="connsiteY80" fmla="*/ 286038 h 829760"/>
                <a:gd name="connsiteX81" fmla="*/ 29606 w 505576"/>
                <a:gd name="connsiteY81" fmla="*/ 286152 h 829760"/>
                <a:gd name="connsiteX82" fmla="*/ 30289 w 505576"/>
                <a:gd name="connsiteY82" fmla="*/ 285696 h 829760"/>
                <a:gd name="connsiteX83" fmla="*/ 30289 w 505576"/>
                <a:gd name="connsiteY83" fmla="*/ 285696 h 829760"/>
                <a:gd name="connsiteX84" fmla="*/ 29606 w 505576"/>
                <a:gd name="connsiteY84" fmla="*/ 286038 h 829760"/>
                <a:gd name="connsiteX85" fmla="*/ 29606 w 505576"/>
                <a:gd name="connsiteY85" fmla="*/ 286038 h 829760"/>
                <a:gd name="connsiteX86" fmla="*/ 29606 w 505576"/>
                <a:gd name="connsiteY86" fmla="*/ 286038 h 829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Lst>
              <a:rect l="l" t="t" r="r" b="b"/>
              <a:pathLst>
                <a:path w="505576" h="829760">
                  <a:moveTo>
                    <a:pt x="484283" y="14006"/>
                  </a:moveTo>
                  <a:lnTo>
                    <a:pt x="484283" y="20724"/>
                  </a:lnTo>
                  <a:cubicBezTo>
                    <a:pt x="483486" y="19927"/>
                    <a:pt x="482689" y="19244"/>
                    <a:pt x="481664" y="18675"/>
                  </a:cubicBezTo>
                  <a:cubicBezTo>
                    <a:pt x="480639" y="18105"/>
                    <a:pt x="479614" y="17649"/>
                    <a:pt x="478476" y="17422"/>
                  </a:cubicBezTo>
                  <a:lnTo>
                    <a:pt x="483486" y="14575"/>
                  </a:lnTo>
                  <a:lnTo>
                    <a:pt x="484283" y="14006"/>
                  </a:lnTo>
                  <a:moveTo>
                    <a:pt x="21293" y="809150"/>
                  </a:moveTo>
                  <a:cubicBezTo>
                    <a:pt x="22091" y="809947"/>
                    <a:pt x="22888" y="810631"/>
                    <a:pt x="23912" y="811200"/>
                  </a:cubicBezTo>
                  <a:cubicBezTo>
                    <a:pt x="24823" y="811769"/>
                    <a:pt x="25848" y="812111"/>
                    <a:pt x="26873" y="812452"/>
                  </a:cubicBezTo>
                  <a:lnTo>
                    <a:pt x="23912" y="814160"/>
                  </a:lnTo>
                  <a:cubicBezTo>
                    <a:pt x="23685" y="814274"/>
                    <a:pt x="23457" y="814502"/>
                    <a:pt x="23229" y="814616"/>
                  </a:cubicBezTo>
                  <a:lnTo>
                    <a:pt x="23001" y="814730"/>
                  </a:lnTo>
                  <a:lnTo>
                    <a:pt x="21293" y="815755"/>
                  </a:lnTo>
                  <a:lnTo>
                    <a:pt x="21293" y="809150"/>
                  </a:lnTo>
                  <a:moveTo>
                    <a:pt x="485649" y="0"/>
                  </a:moveTo>
                  <a:lnTo>
                    <a:pt x="482461" y="1822"/>
                  </a:lnTo>
                  <a:lnTo>
                    <a:pt x="477679" y="4668"/>
                  </a:lnTo>
                  <a:lnTo>
                    <a:pt x="467772" y="10362"/>
                  </a:lnTo>
                  <a:lnTo>
                    <a:pt x="19358" y="269300"/>
                  </a:lnTo>
                  <a:lnTo>
                    <a:pt x="19244" y="269300"/>
                  </a:lnTo>
                  <a:lnTo>
                    <a:pt x="18788" y="269527"/>
                  </a:lnTo>
                  <a:lnTo>
                    <a:pt x="14348" y="272146"/>
                  </a:lnTo>
                  <a:lnTo>
                    <a:pt x="9565" y="275106"/>
                  </a:lnTo>
                  <a:lnTo>
                    <a:pt x="8996" y="275448"/>
                  </a:lnTo>
                  <a:lnTo>
                    <a:pt x="0" y="280914"/>
                  </a:lnTo>
                  <a:lnTo>
                    <a:pt x="8996" y="286038"/>
                  </a:lnTo>
                  <a:lnTo>
                    <a:pt x="8996" y="286152"/>
                  </a:lnTo>
                  <a:lnTo>
                    <a:pt x="9907" y="286607"/>
                  </a:lnTo>
                  <a:lnTo>
                    <a:pt x="9907" y="823953"/>
                  </a:lnTo>
                  <a:lnTo>
                    <a:pt x="19813" y="829760"/>
                  </a:lnTo>
                  <a:lnTo>
                    <a:pt x="28695" y="824636"/>
                  </a:lnTo>
                  <a:lnTo>
                    <a:pt x="29492" y="824181"/>
                  </a:lnTo>
                  <a:lnTo>
                    <a:pt x="29606" y="824067"/>
                  </a:lnTo>
                  <a:lnTo>
                    <a:pt x="489066" y="558981"/>
                  </a:lnTo>
                  <a:lnTo>
                    <a:pt x="491229" y="557728"/>
                  </a:lnTo>
                  <a:lnTo>
                    <a:pt x="498631" y="553174"/>
                  </a:lnTo>
                  <a:lnTo>
                    <a:pt x="505576" y="548847"/>
                  </a:lnTo>
                  <a:lnTo>
                    <a:pt x="495670" y="543153"/>
                  </a:lnTo>
                  <a:lnTo>
                    <a:pt x="495670" y="11501"/>
                  </a:lnTo>
                  <a:lnTo>
                    <a:pt x="495556" y="7402"/>
                  </a:lnTo>
                  <a:lnTo>
                    <a:pt x="495556" y="5807"/>
                  </a:lnTo>
                  <a:lnTo>
                    <a:pt x="487130" y="911"/>
                  </a:lnTo>
                  <a:lnTo>
                    <a:pt x="485649" y="0"/>
                  </a:lnTo>
                  <a:lnTo>
                    <a:pt x="485649" y="0"/>
                  </a:lnTo>
                  <a:close/>
                  <a:moveTo>
                    <a:pt x="30289" y="285696"/>
                  </a:moveTo>
                  <a:lnTo>
                    <a:pt x="39057" y="280686"/>
                  </a:lnTo>
                  <a:lnTo>
                    <a:pt x="475971" y="28467"/>
                  </a:lnTo>
                  <a:lnTo>
                    <a:pt x="475971" y="543723"/>
                  </a:lnTo>
                  <a:lnTo>
                    <a:pt x="29606" y="801407"/>
                  </a:lnTo>
                  <a:lnTo>
                    <a:pt x="29606" y="286152"/>
                  </a:lnTo>
                  <a:lnTo>
                    <a:pt x="29606" y="286038"/>
                  </a:lnTo>
                  <a:lnTo>
                    <a:pt x="30289" y="285696"/>
                  </a:lnTo>
                  <a:lnTo>
                    <a:pt x="30289" y="285696"/>
                  </a:lnTo>
                  <a:close/>
                  <a:moveTo>
                    <a:pt x="30289" y="285696"/>
                  </a:moveTo>
                  <a:lnTo>
                    <a:pt x="30289" y="285696"/>
                  </a:lnTo>
                  <a:lnTo>
                    <a:pt x="30289" y="285696"/>
                  </a:lnTo>
                  <a:close/>
                  <a:moveTo>
                    <a:pt x="30289" y="285696"/>
                  </a:moveTo>
                  <a:lnTo>
                    <a:pt x="30289" y="285696"/>
                  </a:lnTo>
                  <a:lnTo>
                    <a:pt x="30289" y="285696"/>
                  </a:lnTo>
                  <a:close/>
                  <a:moveTo>
                    <a:pt x="30289" y="285696"/>
                  </a:moveTo>
                  <a:lnTo>
                    <a:pt x="29606" y="286152"/>
                  </a:lnTo>
                  <a:lnTo>
                    <a:pt x="30289" y="285696"/>
                  </a:lnTo>
                  <a:lnTo>
                    <a:pt x="30289" y="285696"/>
                  </a:lnTo>
                  <a:close/>
                  <a:moveTo>
                    <a:pt x="30289" y="285696"/>
                  </a:moveTo>
                  <a:lnTo>
                    <a:pt x="30289" y="285696"/>
                  </a:lnTo>
                  <a:lnTo>
                    <a:pt x="30289" y="285696"/>
                  </a:lnTo>
                  <a:close/>
                  <a:moveTo>
                    <a:pt x="30289" y="285696"/>
                  </a:moveTo>
                  <a:lnTo>
                    <a:pt x="29606" y="286152"/>
                  </a:lnTo>
                  <a:lnTo>
                    <a:pt x="29606" y="286038"/>
                  </a:lnTo>
                  <a:lnTo>
                    <a:pt x="29606" y="286152"/>
                  </a:lnTo>
                  <a:lnTo>
                    <a:pt x="30289" y="285696"/>
                  </a:lnTo>
                  <a:lnTo>
                    <a:pt x="30289" y="285696"/>
                  </a:lnTo>
                  <a:close/>
                  <a:moveTo>
                    <a:pt x="30289" y="285696"/>
                  </a:moveTo>
                  <a:lnTo>
                    <a:pt x="30289" y="285696"/>
                  </a:lnTo>
                  <a:lnTo>
                    <a:pt x="30289" y="285696"/>
                  </a:lnTo>
                  <a:close/>
                  <a:moveTo>
                    <a:pt x="30289" y="285696"/>
                  </a:moveTo>
                  <a:lnTo>
                    <a:pt x="29606" y="286038"/>
                  </a:lnTo>
                  <a:lnTo>
                    <a:pt x="30289" y="285696"/>
                  </a:lnTo>
                  <a:lnTo>
                    <a:pt x="30289" y="285696"/>
                  </a:lnTo>
                  <a:close/>
                  <a:moveTo>
                    <a:pt x="30289" y="285696"/>
                  </a:moveTo>
                  <a:lnTo>
                    <a:pt x="29606" y="286038"/>
                  </a:lnTo>
                  <a:lnTo>
                    <a:pt x="29606" y="286152"/>
                  </a:lnTo>
                  <a:lnTo>
                    <a:pt x="30289" y="285696"/>
                  </a:lnTo>
                  <a:lnTo>
                    <a:pt x="30289" y="285696"/>
                  </a:lnTo>
                  <a:close/>
                  <a:moveTo>
                    <a:pt x="29606" y="286038"/>
                  </a:moveTo>
                  <a:lnTo>
                    <a:pt x="29606" y="286038"/>
                  </a:lnTo>
                  <a:lnTo>
                    <a:pt x="29606" y="286038"/>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51" name="Freeform: Shape 854">
              <a:extLst>
                <a:ext uri="{FF2B5EF4-FFF2-40B4-BE49-F238E27FC236}">
                  <a16:creationId xmlns:a16="http://schemas.microsoft.com/office/drawing/2014/main" id="{3D806943-C5FA-9BE7-D8EF-2832873B6F24}"/>
                </a:ext>
              </a:extLst>
            </p:cNvPr>
            <p:cNvSpPr/>
            <p:nvPr/>
          </p:nvSpPr>
          <p:spPr>
            <a:xfrm rot="10800000">
              <a:off x="14988807" y="19440038"/>
              <a:ext cx="1230" cy="2868"/>
            </a:xfrm>
            <a:custGeom>
              <a:avLst/>
              <a:gdLst>
                <a:gd name="connsiteX0" fmla="*/ 0 w 911"/>
                <a:gd name="connsiteY0" fmla="*/ 0 h 2390"/>
                <a:gd name="connsiteX1" fmla="*/ 0 w 911"/>
                <a:gd name="connsiteY1" fmla="*/ 2164 h 2390"/>
                <a:gd name="connsiteX2" fmla="*/ 456 w 911"/>
                <a:gd name="connsiteY2" fmla="*/ 2391 h 2390"/>
                <a:gd name="connsiteX3" fmla="*/ 911 w 911"/>
                <a:gd name="connsiteY3" fmla="*/ 2164 h 2390"/>
                <a:gd name="connsiteX4" fmla="*/ 911 w 911"/>
                <a:gd name="connsiteY4" fmla="*/ 455 h 2390"/>
                <a:gd name="connsiteX5" fmla="*/ 0 w 911"/>
                <a:gd name="connsiteY5" fmla="*/ 0 h 2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390">
                  <a:moveTo>
                    <a:pt x="0" y="0"/>
                  </a:moveTo>
                  <a:lnTo>
                    <a:pt x="0" y="2164"/>
                  </a:lnTo>
                  <a:lnTo>
                    <a:pt x="456" y="2391"/>
                  </a:lnTo>
                  <a:lnTo>
                    <a:pt x="911" y="2164"/>
                  </a:lnTo>
                  <a:lnTo>
                    <a:pt x="911" y="455"/>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52" name="Freeform: Shape 855">
              <a:extLst>
                <a:ext uri="{FF2B5EF4-FFF2-40B4-BE49-F238E27FC236}">
                  <a16:creationId xmlns:a16="http://schemas.microsoft.com/office/drawing/2014/main" id="{620B2471-3681-B6A9-BD0E-C85CBF047289}"/>
                </a:ext>
              </a:extLst>
            </p:cNvPr>
            <p:cNvSpPr/>
            <p:nvPr/>
          </p:nvSpPr>
          <p:spPr>
            <a:xfrm rot="10800000">
              <a:off x="14975434" y="19426783"/>
              <a:ext cx="27977" cy="36619"/>
            </a:xfrm>
            <a:custGeom>
              <a:avLst/>
              <a:gdLst>
                <a:gd name="connsiteX0" fmla="*/ 0 w 20724"/>
                <a:gd name="connsiteY0" fmla="*/ 0 h 30516"/>
                <a:gd name="connsiteX1" fmla="*/ 114 w 20724"/>
                <a:gd name="connsiteY1" fmla="*/ 25051 h 30516"/>
                <a:gd name="connsiteX2" fmla="*/ 10818 w 20724"/>
                <a:gd name="connsiteY2" fmla="*/ 30517 h 30516"/>
                <a:gd name="connsiteX3" fmla="*/ 15600 w 20724"/>
                <a:gd name="connsiteY3" fmla="*/ 27898 h 30516"/>
                <a:gd name="connsiteX4" fmla="*/ 20724 w 20724"/>
                <a:gd name="connsiteY4" fmla="*/ 23343 h 30516"/>
                <a:gd name="connsiteX5" fmla="*/ 19813 w 20724"/>
                <a:gd name="connsiteY5" fmla="*/ 11273 h 30516"/>
                <a:gd name="connsiteX6" fmla="*/ 0 w 20724"/>
                <a:gd name="connsiteY6" fmla="*/ 0 h 30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30516">
                  <a:moveTo>
                    <a:pt x="0" y="0"/>
                  </a:moveTo>
                  <a:lnTo>
                    <a:pt x="114" y="25051"/>
                  </a:lnTo>
                  <a:lnTo>
                    <a:pt x="10818" y="30517"/>
                  </a:lnTo>
                  <a:lnTo>
                    <a:pt x="15600" y="27898"/>
                  </a:lnTo>
                  <a:lnTo>
                    <a:pt x="20724" y="23343"/>
                  </a:lnTo>
                  <a:lnTo>
                    <a:pt x="19813" y="11273"/>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53" name="Freeform: Shape 857">
              <a:extLst>
                <a:ext uri="{FF2B5EF4-FFF2-40B4-BE49-F238E27FC236}">
                  <a16:creationId xmlns:a16="http://schemas.microsoft.com/office/drawing/2014/main" id="{077D6D7F-03B3-8DA3-FE5E-12DBCFD27866}"/>
                </a:ext>
              </a:extLst>
            </p:cNvPr>
            <p:cNvSpPr/>
            <p:nvPr/>
          </p:nvSpPr>
          <p:spPr>
            <a:xfrm rot="10800000">
              <a:off x="14988806" y="19442359"/>
              <a:ext cx="1230" cy="645088"/>
            </a:xfrm>
            <a:custGeom>
              <a:avLst/>
              <a:gdLst>
                <a:gd name="connsiteX0" fmla="*/ 456 w 911"/>
                <a:gd name="connsiteY0" fmla="*/ 0 h 537573"/>
                <a:gd name="connsiteX1" fmla="*/ 0 w 911"/>
                <a:gd name="connsiteY1" fmla="*/ 227 h 537573"/>
                <a:gd name="connsiteX2" fmla="*/ 0 w 911"/>
                <a:gd name="connsiteY2" fmla="*/ 537118 h 537573"/>
                <a:gd name="connsiteX3" fmla="*/ 911 w 911"/>
                <a:gd name="connsiteY3" fmla="*/ 537573 h 537573"/>
                <a:gd name="connsiteX4" fmla="*/ 911 w 911"/>
                <a:gd name="connsiteY4" fmla="*/ 227 h 537573"/>
                <a:gd name="connsiteX5" fmla="*/ 456 w 911"/>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537573">
                  <a:moveTo>
                    <a:pt x="456" y="0"/>
                  </a:moveTo>
                  <a:lnTo>
                    <a:pt x="0" y="227"/>
                  </a:lnTo>
                  <a:lnTo>
                    <a:pt x="0" y="537118"/>
                  </a:lnTo>
                  <a:lnTo>
                    <a:pt x="911" y="537573"/>
                  </a:lnTo>
                  <a:lnTo>
                    <a:pt x="911" y="227"/>
                  </a:lnTo>
                  <a:lnTo>
                    <a:pt x="45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54" name="Freeform: Shape 861">
              <a:extLst>
                <a:ext uri="{FF2B5EF4-FFF2-40B4-BE49-F238E27FC236}">
                  <a16:creationId xmlns:a16="http://schemas.microsoft.com/office/drawing/2014/main" id="{4D8506A1-2CCC-C74A-864D-51DBD55C280A}"/>
                </a:ext>
              </a:extLst>
            </p:cNvPr>
            <p:cNvSpPr/>
            <p:nvPr/>
          </p:nvSpPr>
          <p:spPr>
            <a:xfrm rot="10800000">
              <a:off x="13092178" y="20087312"/>
              <a:ext cx="1259295" cy="648504"/>
            </a:xfrm>
            <a:custGeom>
              <a:avLst/>
              <a:gdLst>
                <a:gd name="connsiteX0" fmla="*/ 466406 w 932811"/>
                <a:gd name="connsiteY0" fmla="*/ 13095 h 540420"/>
                <a:gd name="connsiteX1" fmla="*/ 911291 w 932811"/>
                <a:gd name="connsiteY1" fmla="*/ 269869 h 540420"/>
                <a:gd name="connsiteX2" fmla="*/ 465836 w 932811"/>
                <a:gd name="connsiteY2" fmla="*/ 527098 h 540420"/>
                <a:gd name="connsiteX3" fmla="*/ 20952 w 932811"/>
                <a:gd name="connsiteY3" fmla="*/ 270324 h 540420"/>
                <a:gd name="connsiteX4" fmla="*/ 466406 w 932811"/>
                <a:gd name="connsiteY4" fmla="*/ 13095 h 540420"/>
                <a:gd name="connsiteX5" fmla="*/ 466406 w 932811"/>
                <a:gd name="connsiteY5" fmla="*/ 0 h 540420"/>
                <a:gd name="connsiteX6" fmla="*/ 0 w 932811"/>
                <a:gd name="connsiteY6" fmla="*/ 269299 h 540420"/>
                <a:gd name="connsiteX7" fmla="*/ 456 w 932811"/>
                <a:gd name="connsiteY7" fmla="*/ 269527 h 540420"/>
                <a:gd name="connsiteX8" fmla="*/ 456 w 932811"/>
                <a:gd name="connsiteY8" fmla="*/ 271805 h 540420"/>
                <a:gd name="connsiteX9" fmla="*/ 465723 w 932811"/>
                <a:gd name="connsiteY9" fmla="*/ 540420 h 540420"/>
                <a:gd name="connsiteX10" fmla="*/ 932128 w 932811"/>
                <a:gd name="connsiteY10" fmla="*/ 271121 h 540420"/>
                <a:gd name="connsiteX11" fmla="*/ 932356 w 932811"/>
                <a:gd name="connsiteY11" fmla="*/ 271235 h 540420"/>
                <a:gd name="connsiteX12" fmla="*/ 932356 w 932811"/>
                <a:gd name="connsiteY12" fmla="*/ 269527 h 540420"/>
                <a:gd name="connsiteX13" fmla="*/ 932811 w 932811"/>
                <a:gd name="connsiteY13" fmla="*/ 269299 h 540420"/>
                <a:gd name="connsiteX14" fmla="*/ 466406 w 932811"/>
                <a:gd name="connsiteY14" fmla="*/ 0 h 540420"/>
                <a:gd name="connsiteX15" fmla="*/ 466406 w 932811"/>
                <a:gd name="connsiteY15" fmla="*/ 0 h 540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2811" h="540420">
                  <a:moveTo>
                    <a:pt x="466406" y="13095"/>
                  </a:moveTo>
                  <a:lnTo>
                    <a:pt x="911291" y="269869"/>
                  </a:lnTo>
                  <a:lnTo>
                    <a:pt x="465836" y="527098"/>
                  </a:lnTo>
                  <a:lnTo>
                    <a:pt x="20952" y="270324"/>
                  </a:lnTo>
                  <a:lnTo>
                    <a:pt x="466406" y="13095"/>
                  </a:lnTo>
                  <a:moveTo>
                    <a:pt x="466406" y="0"/>
                  </a:moveTo>
                  <a:lnTo>
                    <a:pt x="0" y="269299"/>
                  </a:lnTo>
                  <a:lnTo>
                    <a:pt x="456" y="269527"/>
                  </a:lnTo>
                  <a:lnTo>
                    <a:pt x="456" y="271805"/>
                  </a:lnTo>
                  <a:lnTo>
                    <a:pt x="465723" y="540420"/>
                  </a:lnTo>
                  <a:lnTo>
                    <a:pt x="932128" y="271121"/>
                  </a:lnTo>
                  <a:lnTo>
                    <a:pt x="932356" y="271235"/>
                  </a:lnTo>
                  <a:lnTo>
                    <a:pt x="932356" y="269527"/>
                  </a:lnTo>
                  <a:lnTo>
                    <a:pt x="932811" y="269299"/>
                  </a:lnTo>
                  <a:lnTo>
                    <a:pt x="466406" y="0"/>
                  </a:lnTo>
                  <a:lnTo>
                    <a:pt x="46640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57" name="Freeform: Shape 870">
              <a:extLst>
                <a:ext uri="{FF2B5EF4-FFF2-40B4-BE49-F238E27FC236}">
                  <a16:creationId xmlns:a16="http://schemas.microsoft.com/office/drawing/2014/main" id="{A2CE7B61-89B5-5AAB-71B3-AEE6E13D0C61}"/>
                </a:ext>
              </a:extLst>
            </p:cNvPr>
            <p:cNvSpPr/>
            <p:nvPr/>
          </p:nvSpPr>
          <p:spPr>
            <a:xfrm rot="10800000">
              <a:off x="13721979" y="19440038"/>
              <a:ext cx="1230" cy="2868"/>
            </a:xfrm>
            <a:custGeom>
              <a:avLst/>
              <a:gdLst>
                <a:gd name="connsiteX0" fmla="*/ 0 w 911"/>
                <a:gd name="connsiteY0" fmla="*/ 0 h 2390"/>
                <a:gd name="connsiteX1" fmla="*/ 0 w 911"/>
                <a:gd name="connsiteY1" fmla="*/ 2164 h 2390"/>
                <a:gd name="connsiteX2" fmla="*/ 455 w 911"/>
                <a:gd name="connsiteY2" fmla="*/ 2391 h 2390"/>
                <a:gd name="connsiteX3" fmla="*/ 911 w 911"/>
                <a:gd name="connsiteY3" fmla="*/ 2164 h 2390"/>
                <a:gd name="connsiteX4" fmla="*/ 911 w 911"/>
                <a:gd name="connsiteY4" fmla="*/ 455 h 2390"/>
                <a:gd name="connsiteX5" fmla="*/ 0 w 911"/>
                <a:gd name="connsiteY5" fmla="*/ 0 h 2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390">
                  <a:moveTo>
                    <a:pt x="0" y="0"/>
                  </a:moveTo>
                  <a:lnTo>
                    <a:pt x="0" y="2164"/>
                  </a:lnTo>
                  <a:lnTo>
                    <a:pt x="455" y="2391"/>
                  </a:lnTo>
                  <a:lnTo>
                    <a:pt x="911" y="2164"/>
                  </a:lnTo>
                  <a:lnTo>
                    <a:pt x="911" y="455"/>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60" name="Freeform: Shape 880">
              <a:extLst>
                <a:ext uri="{FF2B5EF4-FFF2-40B4-BE49-F238E27FC236}">
                  <a16:creationId xmlns:a16="http://schemas.microsoft.com/office/drawing/2014/main" id="{389BA5C8-B018-602E-E57D-9A0815F4E213}"/>
                </a:ext>
              </a:extLst>
            </p:cNvPr>
            <p:cNvSpPr/>
            <p:nvPr/>
          </p:nvSpPr>
          <p:spPr>
            <a:xfrm rot="10800000">
              <a:off x="13068197" y="20403912"/>
              <a:ext cx="628725" cy="966880"/>
            </a:xfrm>
            <a:custGeom>
              <a:avLst/>
              <a:gdLst>
                <a:gd name="connsiteX0" fmla="*/ 11842 w 465722"/>
                <a:gd name="connsiteY0" fmla="*/ 19699 h 805734"/>
                <a:gd name="connsiteX1" fmla="*/ 453880 w 465722"/>
                <a:gd name="connsiteY1" fmla="*/ 274879 h 805734"/>
                <a:gd name="connsiteX2" fmla="*/ 453880 w 465722"/>
                <a:gd name="connsiteY2" fmla="*/ 785921 h 805734"/>
                <a:gd name="connsiteX3" fmla="*/ 11842 w 465722"/>
                <a:gd name="connsiteY3" fmla="*/ 530628 h 805734"/>
                <a:gd name="connsiteX4" fmla="*/ 11842 w 465722"/>
                <a:gd name="connsiteY4" fmla="*/ 19699 h 805734"/>
                <a:gd name="connsiteX5" fmla="*/ 455 w 465722"/>
                <a:gd name="connsiteY5" fmla="*/ 0 h 805734"/>
                <a:gd name="connsiteX6" fmla="*/ 455 w 465722"/>
                <a:gd name="connsiteY6" fmla="*/ 536777 h 805734"/>
                <a:gd name="connsiteX7" fmla="*/ 0 w 465722"/>
                <a:gd name="connsiteY7" fmla="*/ 537004 h 805734"/>
                <a:gd name="connsiteX8" fmla="*/ 465267 w 465722"/>
                <a:gd name="connsiteY8" fmla="*/ 805734 h 805734"/>
                <a:gd name="connsiteX9" fmla="*/ 465267 w 465722"/>
                <a:gd name="connsiteY9" fmla="*/ 268844 h 805734"/>
                <a:gd name="connsiteX10" fmla="*/ 465722 w 465722"/>
                <a:gd name="connsiteY10" fmla="*/ 268616 h 805734"/>
                <a:gd name="connsiteX11" fmla="*/ 455 w 465722"/>
                <a:gd name="connsiteY11" fmla="*/ 0 h 805734"/>
                <a:gd name="connsiteX12" fmla="*/ 455 w 465722"/>
                <a:gd name="connsiteY12" fmla="*/ 0 h 80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4">
                  <a:moveTo>
                    <a:pt x="11842" y="19699"/>
                  </a:moveTo>
                  <a:lnTo>
                    <a:pt x="453880" y="274879"/>
                  </a:lnTo>
                  <a:lnTo>
                    <a:pt x="453880" y="785921"/>
                  </a:lnTo>
                  <a:lnTo>
                    <a:pt x="11842" y="530628"/>
                  </a:lnTo>
                  <a:lnTo>
                    <a:pt x="11842" y="19699"/>
                  </a:lnTo>
                  <a:moveTo>
                    <a:pt x="455" y="0"/>
                  </a:moveTo>
                  <a:lnTo>
                    <a:pt x="455" y="536777"/>
                  </a:lnTo>
                  <a:lnTo>
                    <a:pt x="0" y="537004"/>
                  </a:lnTo>
                  <a:lnTo>
                    <a:pt x="465267" y="805734"/>
                  </a:lnTo>
                  <a:lnTo>
                    <a:pt x="465267" y="268844"/>
                  </a:lnTo>
                  <a:lnTo>
                    <a:pt x="465722" y="268616"/>
                  </a:lnTo>
                  <a:lnTo>
                    <a:pt x="455" y="0"/>
                  </a:lnTo>
                  <a:lnTo>
                    <a:pt x="455"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61" name="Freeform: Shape 881">
              <a:extLst>
                <a:ext uri="{FF2B5EF4-FFF2-40B4-BE49-F238E27FC236}">
                  <a16:creationId xmlns:a16="http://schemas.microsoft.com/office/drawing/2014/main" id="{8882F7A5-3D00-EBA7-A42B-7CF2A85FE9E6}"/>
                </a:ext>
              </a:extLst>
            </p:cNvPr>
            <p:cNvSpPr/>
            <p:nvPr/>
          </p:nvSpPr>
          <p:spPr>
            <a:xfrm rot="10800000">
              <a:off x="13041603" y="20383416"/>
              <a:ext cx="682220" cy="1008009"/>
            </a:xfrm>
            <a:custGeom>
              <a:avLst/>
              <a:gdLst>
                <a:gd name="connsiteX0" fmla="*/ 21977 w 505348"/>
                <a:gd name="connsiteY0" fmla="*/ 19699 h 840008"/>
                <a:gd name="connsiteX1" fmla="*/ 22205 w 505348"/>
                <a:gd name="connsiteY1" fmla="*/ 19813 h 840008"/>
                <a:gd name="connsiteX2" fmla="*/ 27784 w 505348"/>
                <a:gd name="connsiteY2" fmla="*/ 23115 h 840008"/>
                <a:gd name="connsiteX3" fmla="*/ 24481 w 505348"/>
                <a:gd name="connsiteY3" fmla="*/ 24368 h 840008"/>
                <a:gd name="connsiteX4" fmla="*/ 21863 w 505348"/>
                <a:gd name="connsiteY4" fmla="*/ 26418 h 840008"/>
                <a:gd name="connsiteX5" fmla="*/ 21863 w 505348"/>
                <a:gd name="connsiteY5" fmla="*/ 19699 h 840008"/>
                <a:gd name="connsiteX6" fmla="*/ 483714 w 505348"/>
                <a:gd name="connsiteY6" fmla="*/ 813477 h 840008"/>
                <a:gd name="connsiteX7" fmla="*/ 483714 w 505348"/>
                <a:gd name="connsiteY7" fmla="*/ 820195 h 840008"/>
                <a:gd name="connsiteX8" fmla="*/ 483144 w 505348"/>
                <a:gd name="connsiteY8" fmla="*/ 819854 h 840008"/>
                <a:gd name="connsiteX9" fmla="*/ 481436 w 505348"/>
                <a:gd name="connsiteY9" fmla="*/ 818829 h 840008"/>
                <a:gd name="connsiteX10" fmla="*/ 480753 w 505348"/>
                <a:gd name="connsiteY10" fmla="*/ 818487 h 840008"/>
                <a:gd name="connsiteX11" fmla="*/ 477679 w 505348"/>
                <a:gd name="connsiteY11" fmla="*/ 816780 h 840008"/>
                <a:gd name="connsiteX12" fmla="*/ 480981 w 505348"/>
                <a:gd name="connsiteY12" fmla="*/ 815526 h 840008"/>
                <a:gd name="connsiteX13" fmla="*/ 483714 w 505348"/>
                <a:gd name="connsiteY13" fmla="*/ 813477 h 840008"/>
                <a:gd name="connsiteX14" fmla="*/ 10590 w 505348"/>
                <a:gd name="connsiteY14" fmla="*/ 0 h 840008"/>
                <a:gd name="connsiteX15" fmla="*/ 10590 w 505348"/>
                <a:gd name="connsiteY15" fmla="*/ 548163 h 840008"/>
                <a:gd name="connsiteX16" fmla="*/ 7515 w 505348"/>
                <a:gd name="connsiteY16" fmla="*/ 549872 h 840008"/>
                <a:gd name="connsiteX17" fmla="*/ 0 w 505348"/>
                <a:gd name="connsiteY17" fmla="*/ 554085 h 840008"/>
                <a:gd name="connsiteX18" fmla="*/ 451717 w 505348"/>
                <a:gd name="connsiteY18" fmla="*/ 814957 h 840008"/>
                <a:gd name="connsiteX19" fmla="*/ 461509 w 505348"/>
                <a:gd name="connsiteY19" fmla="*/ 820651 h 840008"/>
                <a:gd name="connsiteX20" fmla="*/ 467430 w 505348"/>
                <a:gd name="connsiteY20" fmla="*/ 824067 h 840008"/>
                <a:gd name="connsiteX21" fmla="*/ 475401 w 505348"/>
                <a:gd name="connsiteY21" fmla="*/ 828622 h 840008"/>
                <a:gd name="connsiteX22" fmla="*/ 475629 w 505348"/>
                <a:gd name="connsiteY22" fmla="*/ 828736 h 840008"/>
                <a:gd name="connsiteX23" fmla="*/ 477337 w 505348"/>
                <a:gd name="connsiteY23" fmla="*/ 829760 h 840008"/>
                <a:gd name="connsiteX24" fmla="*/ 480639 w 505348"/>
                <a:gd name="connsiteY24" fmla="*/ 831582 h 840008"/>
                <a:gd name="connsiteX25" fmla="*/ 482461 w 505348"/>
                <a:gd name="connsiteY25" fmla="*/ 832721 h 840008"/>
                <a:gd name="connsiteX26" fmla="*/ 485535 w 505348"/>
                <a:gd name="connsiteY26" fmla="*/ 834429 h 840008"/>
                <a:gd name="connsiteX27" fmla="*/ 486219 w 505348"/>
                <a:gd name="connsiteY27" fmla="*/ 834884 h 840008"/>
                <a:gd name="connsiteX28" fmla="*/ 486332 w 505348"/>
                <a:gd name="connsiteY28" fmla="*/ 834884 h 840008"/>
                <a:gd name="connsiteX29" fmla="*/ 486446 w 505348"/>
                <a:gd name="connsiteY29" fmla="*/ 834998 h 840008"/>
                <a:gd name="connsiteX30" fmla="*/ 487471 w 505348"/>
                <a:gd name="connsiteY30" fmla="*/ 835681 h 840008"/>
                <a:gd name="connsiteX31" fmla="*/ 495100 w 505348"/>
                <a:gd name="connsiteY31" fmla="*/ 840009 h 840008"/>
                <a:gd name="connsiteX32" fmla="*/ 495100 w 505348"/>
                <a:gd name="connsiteY32" fmla="*/ 291731 h 840008"/>
                <a:gd name="connsiteX33" fmla="*/ 496012 w 505348"/>
                <a:gd name="connsiteY33" fmla="*/ 291276 h 840008"/>
                <a:gd name="connsiteX34" fmla="*/ 496012 w 505348"/>
                <a:gd name="connsiteY34" fmla="*/ 291162 h 840008"/>
                <a:gd name="connsiteX35" fmla="*/ 505349 w 505348"/>
                <a:gd name="connsiteY35" fmla="*/ 285810 h 840008"/>
                <a:gd name="connsiteX36" fmla="*/ 495670 w 505348"/>
                <a:gd name="connsiteY36" fmla="*/ 280117 h 840008"/>
                <a:gd name="connsiteX37" fmla="*/ 495556 w 505348"/>
                <a:gd name="connsiteY37" fmla="*/ 280117 h 840008"/>
                <a:gd name="connsiteX38" fmla="*/ 485649 w 505348"/>
                <a:gd name="connsiteY38" fmla="*/ 274309 h 840008"/>
                <a:gd name="connsiteX39" fmla="*/ 37918 w 505348"/>
                <a:gd name="connsiteY39" fmla="*/ 15828 h 840008"/>
                <a:gd name="connsiteX40" fmla="*/ 28011 w 505348"/>
                <a:gd name="connsiteY40" fmla="*/ 10020 h 840008"/>
                <a:gd name="connsiteX41" fmla="*/ 18105 w 505348"/>
                <a:gd name="connsiteY41" fmla="*/ 4327 h 840008"/>
                <a:gd name="connsiteX42" fmla="*/ 10590 w 505348"/>
                <a:gd name="connsiteY42" fmla="*/ 0 h 840008"/>
                <a:gd name="connsiteX43" fmla="*/ 10590 w 505348"/>
                <a:gd name="connsiteY43" fmla="*/ 0 h 840008"/>
                <a:gd name="connsiteX44" fmla="*/ 475401 w 505348"/>
                <a:gd name="connsiteY44" fmla="*/ 805734 h 840008"/>
                <a:gd name="connsiteX45" fmla="*/ 30289 w 505348"/>
                <a:gd name="connsiteY45" fmla="*/ 548846 h 840008"/>
                <a:gd name="connsiteX46" fmla="*/ 30289 w 505348"/>
                <a:gd name="connsiteY46" fmla="*/ 34274 h 840008"/>
                <a:gd name="connsiteX47" fmla="*/ 466405 w 505348"/>
                <a:gd name="connsiteY47" fmla="*/ 286038 h 840008"/>
                <a:gd name="connsiteX48" fmla="*/ 475401 w 505348"/>
                <a:gd name="connsiteY48" fmla="*/ 291162 h 840008"/>
                <a:gd name="connsiteX49" fmla="*/ 475401 w 505348"/>
                <a:gd name="connsiteY49" fmla="*/ 805734 h 840008"/>
                <a:gd name="connsiteX50" fmla="*/ 475401 w 505348"/>
                <a:gd name="connsiteY50" fmla="*/ 805734 h 840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05348" h="840008">
                  <a:moveTo>
                    <a:pt x="21977" y="19699"/>
                  </a:moveTo>
                  <a:lnTo>
                    <a:pt x="22205" y="19813"/>
                  </a:lnTo>
                  <a:lnTo>
                    <a:pt x="27784" y="23115"/>
                  </a:lnTo>
                  <a:cubicBezTo>
                    <a:pt x="26645" y="23343"/>
                    <a:pt x="25506" y="23798"/>
                    <a:pt x="24481" y="24368"/>
                  </a:cubicBezTo>
                  <a:cubicBezTo>
                    <a:pt x="23457" y="24937"/>
                    <a:pt x="22660" y="25620"/>
                    <a:pt x="21863" y="26418"/>
                  </a:cubicBezTo>
                  <a:lnTo>
                    <a:pt x="21863" y="19699"/>
                  </a:lnTo>
                  <a:moveTo>
                    <a:pt x="483714" y="813477"/>
                  </a:moveTo>
                  <a:lnTo>
                    <a:pt x="483714" y="820195"/>
                  </a:lnTo>
                  <a:lnTo>
                    <a:pt x="483144" y="819854"/>
                  </a:lnTo>
                  <a:lnTo>
                    <a:pt x="481436" y="818829"/>
                  </a:lnTo>
                  <a:cubicBezTo>
                    <a:pt x="481322" y="818715"/>
                    <a:pt x="480981" y="818601"/>
                    <a:pt x="480753" y="818487"/>
                  </a:cubicBezTo>
                  <a:lnTo>
                    <a:pt x="477679" y="816780"/>
                  </a:lnTo>
                  <a:cubicBezTo>
                    <a:pt x="478817" y="816552"/>
                    <a:pt x="479956" y="816096"/>
                    <a:pt x="480981" y="815526"/>
                  </a:cubicBezTo>
                  <a:cubicBezTo>
                    <a:pt x="482119" y="815071"/>
                    <a:pt x="482916" y="814274"/>
                    <a:pt x="483714" y="813477"/>
                  </a:cubicBezTo>
                  <a:moveTo>
                    <a:pt x="10590" y="0"/>
                  </a:moveTo>
                  <a:lnTo>
                    <a:pt x="10590" y="548163"/>
                  </a:lnTo>
                  <a:lnTo>
                    <a:pt x="7515" y="549872"/>
                  </a:lnTo>
                  <a:lnTo>
                    <a:pt x="0" y="554085"/>
                  </a:lnTo>
                  <a:lnTo>
                    <a:pt x="451717" y="814957"/>
                  </a:lnTo>
                  <a:lnTo>
                    <a:pt x="461509" y="820651"/>
                  </a:lnTo>
                  <a:lnTo>
                    <a:pt x="467430" y="824067"/>
                  </a:lnTo>
                  <a:lnTo>
                    <a:pt x="475401" y="828622"/>
                  </a:lnTo>
                  <a:lnTo>
                    <a:pt x="475629" y="828736"/>
                  </a:lnTo>
                  <a:lnTo>
                    <a:pt x="477337" y="829760"/>
                  </a:lnTo>
                  <a:lnTo>
                    <a:pt x="480639" y="831582"/>
                  </a:lnTo>
                  <a:lnTo>
                    <a:pt x="482461" y="832721"/>
                  </a:lnTo>
                  <a:lnTo>
                    <a:pt x="485535" y="834429"/>
                  </a:lnTo>
                  <a:lnTo>
                    <a:pt x="486219" y="834884"/>
                  </a:lnTo>
                  <a:lnTo>
                    <a:pt x="486332" y="834884"/>
                  </a:lnTo>
                  <a:lnTo>
                    <a:pt x="486446" y="834998"/>
                  </a:lnTo>
                  <a:lnTo>
                    <a:pt x="487471" y="835681"/>
                  </a:lnTo>
                  <a:lnTo>
                    <a:pt x="495100" y="840009"/>
                  </a:lnTo>
                  <a:lnTo>
                    <a:pt x="495100" y="291731"/>
                  </a:lnTo>
                  <a:lnTo>
                    <a:pt x="496012" y="291276"/>
                  </a:lnTo>
                  <a:lnTo>
                    <a:pt x="496012" y="291162"/>
                  </a:lnTo>
                  <a:lnTo>
                    <a:pt x="505349" y="285810"/>
                  </a:lnTo>
                  <a:lnTo>
                    <a:pt x="495670" y="280117"/>
                  </a:lnTo>
                  <a:lnTo>
                    <a:pt x="495556" y="280117"/>
                  </a:lnTo>
                  <a:lnTo>
                    <a:pt x="485649" y="274309"/>
                  </a:lnTo>
                  <a:lnTo>
                    <a:pt x="37918" y="15828"/>
                  </a:lnTo>
                  <a:lnTo>
                    <a:pt x="28011" y="10020"/>
                  </a:lnTo>
                  <a:lnTo>
                    <a:pt x="18105" y="4327"/>
                  </a:lnTo>
                  <a:lnTo>
                    <a:pt x="10590" y="0"/>
                  </a:lnTo>
                  <a:lnTo>
                    <a:pt x="10590" y="0"/>
                  </a:lnTo>
                  <a:close/>
                  <a:moveTo>
                    <a:pt x="475401" y="805734"/>
                  </a:moveTo>
                  <a:lnTo>
                    <a:pt x="30289" y="548846"/>
                  </a:lnTo>
                  <a:lnTo>
                    <a:pt x="30289" y="34274"/>
                  </a:lnTo>
                  <a:lnTo>
                    <a:pt x="466405" y="286038"/>
                  </a:lnTo>
                  <a:lnTo>
                    <a:pt x="475401" y="291162"/>
                  </a:lnTo>
                  <a:lnTo>
                    <a:pt x="475401" y="805734"/>
                  </a:lnTo>
                  <a:lnTo>
                    <a:pt x="475401" y="805734"/>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62" name="Freeform: Shape 884">
              <a:extLst>
                <a:ext uri="{FF2B5EF4-FFF2-40B4-BE49-F238E27FC236}">
                  <a16:creationId xmlns:a16="http://schemas.microsoft.com/office/drawing/2014/main" id="{ACE83AAF-B527-17AE-7F9A-2F0A277BE39C}"/>
                </a:ext>
              </a:extLst>
            </p:cNvPr>
            <p:cNvSpPr/>
            <p:nvPr/>
          </p:nvSpPr>
          <p:spPr>
            <a:xfrm rot="10800000">
              <a:off x="12411802" y="20389429"/>
              <a:ext cx="682374" cy="995984"/>
            </a:xfrm>
            <a:custGeom>
              <a:avLst/>
              <a:gdLst>
                <a:gd name="connsiteX0" fmla="*/ 484283 w 505462"/>
                <a:gd name="connsiteY0" fmla="*/ 14120 h 829987"/>
                <a:gd name="connsiteX1" fmla="*/ 484283 w 505462"/>
                <a:gd name="connsiteY1" fmla="*/ 20838 h 829987"/>
                <a:gd name="connsiteX2" fmla="*/ 481665 w 505462"/>
                <a:gd name="connsiteY2" fmla="*/ 18788 h 829987"/>
                <a:gd name="connsiteX3" fmla="*/ 478476 w 505462"/>
                <a:gd name="connsiteY3" fmla="*/ 17536 h 829987"/>
                <a:gd name="connsiteX4" fmla="*/ 483600 w 505462"/>
                <a:gd name="connsiteY4" fmla="*/ 14575 h 829987"/>
                <a:gd name="connsiteX5" fmla="*/ 484283 w 505462"/>
                <a:gd name="connsiteY5" fmla="*/ 14120 h 829987"/>
                <a:gd name="connsiteX6" fmla="*/ 21293 w 505462"/>
                <a:gd name="connsiteY6" fmla="*/ 809264 h 829987"/>
                <a:gd name="connsiteX7" fmla="*/ 23913 w 505462"/>
                <a:gd name="connsiteY7" fmla="*/ 811313 h 829987"/>
                <a:gd name="connsiteX8" fmla="*/ 26874 w 505462"/>
                <a:gd name="connsiteY8" fmla="*/ 812566 h 829987"/>
                <a:gd name="connsiteX9" fmla="*/ 23913 w 505462"/>
                <a:gd name="connsiteY9" fmla="*/ 814274 h 829987"/>
                <a:gd name="connsiteX10" fmla="*/ 23230 w 505462"/>
                <a:gd name="connsiteY10" fmla="*/ 814730 h 829987"/>
                <a:gd name="connsiteX11" fmla="*/ 22774 w 505462"/>
                <a:gd name="connsiteY11" fmla="*/ 814957 h 829987"/>
                <a:gd name="connsiteX12" fmla="*/ 21293 w 505462"/>
                <a:gd name="connsiteY12" fmla="*/ 815868 h 829987"/>
                <a:gd name="connsiteX13" fmla="*/ 21293 w 505462"/>
                <a:gd name="connsiteY13" fmla="*/ 809264 h 829987"/>
                <a:gd name="connsiteX14" fmla="*/ 485878 w 505462"/>
                <a:gd name="connsiteY14" fmla="*/ 0 h 829987"/>
                <a:gd name="connsiteX15" fmla="*/ 480868 w 505462"/>
                <a:gd name="connsiteY15" fmla="*/ 2847 h 829987"/>
                <a:gd name="connsiteX16" fmla="*/ 477679 w 505462"/>
                <a:gd name="connsiteY16" fmla="*/ 4782 h 829987"/>
                <a:gd name="connsiteX17" fmla="*/ 467772 w 505462"/>
                <a:gd name="connsiteY17" fmla="*/ 10476 h 829987"/>
                <a:gd name="connsiteX18" fmla="*/ 19244 w 505462"/>
                <a:gd name="connsiteY18" fmla="*/ 269299 h 829987"/>
                <a:gd name="connsiteX19" fmla="*/ 18789 w 505462"/>
                <a:gd name="connsiteY19" fmla="*/ 269641 h 829987"/>
                <a:gd name="connsiteX20" fmla="*/ 11957 w 505462"/>
                <a:gd name="connsiteY20" fmla="*/ 273626 h 829987"/>
                <a:gd name="connsiteX21" fmla="*/ 9565 w 505462"/>
                <a:gd name="connsiteY21" fmla="*/ 275107 h 829987"/>
                <a:gd name="connsiteX22" fmla="*/ 9451 w 505462"/>
                <a:gd name="connsiteY22" fmla="*/ 275107 h 829987"/>
                <a:gd name="connsiteX23" fmla="*/ 8996 w 505462"/>
                <a:gd name="connsiteY23" fmla="*/ 275448 h 829987"/>
                <a:gd name="connsiteX24" fmla="*/ 0 w 505462"/>
                <a:gd name="connsiteY24" fmla="*/ 281028 h 829987"/>
                <a:gd name="connsiteX25" fmla="*/ 8996 w 505462"/>
                <a:gd name="connsiteY25" fmla="*/ 286152 h 829987"/>
                <a:gd name="connsiteX26" fmla="*/ 9907 w 505462"/>
                <a:gd name="connsiteY26" fmla="*/ 286721 h 829987"/>
                <a:gd name="connsiteX27" fmla="*/ 9907 w 505462"/>
                <a:gd name="connsiteY27" fmla="*/ 823839 h 829987"/>
                <a:gd name="connsiteX28" fmla="*/ 10932 w 505462"/>
                <a:gd name="connsiteY28" fmla="*/ 824523 h 829987"/>
                <a:gd name="connsiteX29" fmla="*/ 14234 w 505462"/>
                <a:gd name="connsiteY29" fmla="*/ 826572 h 829987"/>
                <a:gd name="connsiteX30" fmla="*/ 16056 w 505462"/>
                <a:gd name="connsiteY30" fmla="*/ 827711 h 829987"/>
                <a:gd name="connsiteX31" fmla="*/ 19130 w 505462"/>
                <a:gd name="connsiteY31" fmla="*/ 829647 h 829987"/>
                <a:gd name="connsiteX32" fmla="*/ 19700 w 505462"/>
                <a:gd name="connsiteY32" fmla="*/ 829988 h 829987"/>
                <a:gd name="connsiteX33" fmla="*/ 19814 w 505462"/>
                <a:gd name="connsiteY33" fmla="*/ 829874 h 829987"/>
                <a:gd name="connsiteX34" fmla="*/ 19927 w 505462"/>
                <a:gd name="connsiteY34" fmla="*/ 829874 h 829987"/>
                <a:gd name="connsiteX35" fmla="*/ 24368 w 505462"/>
                <a:gd name="connsiteY35" fmla="*/ 827369 h 829987"/>
                <a:gd name="connsiteX36" fmla="*/ 28695 w 505462"/>
                <a:gd name="connsiteY36" fmla="*/ 824750 h 829987"/>
                <a:gd name="connsiteX37" fmla="*/ 29264 w 505462"/>
                <a:gd name="connsiteY37" fmla="*/ 824409 h 829987"/>
                <a:gd name="connsiteX38" fmla="*/ 29378 w 505462"/>
                <a:gd name="connsiteY38" fmla="*/ 824409 h 829987"/>
                <a:gd name="connsiteX39" fmla="*/ 29606 w 505462"/>
                <a:gd name="connsiteY39" fmla="*/ 824295 h 829987"/>
                <a:gd name="connsiteX40" fmla="*/ 29606 w 505462"/>
                <a:gd name="connsiteY40" fmla="*/ 824181 h 829987"/>
                <a:gd name="connsiteX41" fmla="*/ 34161 w 505462"/>
                <a:gd name="connsiteY41" fmla="*/ 821562 h 829987"/>
                <a:gd name="connsiteX42" fmla="*/ 44067 w 505462"/>
                <a:gd name="connsiteY42" fmla="*/ 815982 h 829987"/>
                <a:gd name="connsiteX43" fmla="*/ 44181 w 505462"/>
                <a:gd name="connsiteY43" fmla="*/ 815868 h 829987"/>
                <a:gd name="connsiteX44" fmla="*/ 488611 w 505462"/>
                <a:gd name="connsiteY44" fmla="*/ 559323 h 829987"/>
                <a:gd name="connsiteX45" fmla="*/ 491229 w 505462"/>
                <a:gd name="connsiteY45" fmla="*/ 557842 h 829987"/>
                <a:gd name="connsiteX46" fmla="*/ 492596 w 505462"/>
                <a:gd name="connsiteY46" fmla="*/ 556931 h 829987"/>
                <a:gd name="connsiteX47" fmla="*/ 498175 w 505462"/>
                <a:gd name="connsiteY47" fmla="*/ 553629 h 829987"/>
                <a:gd name="connsiteX48" fmla="*/ 502161 w 505462"/>
                <a:gd name="connsiteY48" fmla="*/ 551124 h 829987"/>
                <a:gd name="connsiteX49" fmla="*/ 505463 w 505462"/>
                <a:gd name="connsiteY49" fmla="*/ 549074 h 829987"/>
                <a:gd name="connsiteX50" fmla="*/ 495670 w 505462"/>
                <a:gd name="connsiteY50" fmla="*/ 543267 h 829987"/>
                <a:gd name="connsiteX51" fmla="*/ 495670 w 505462"/>
                <a:gd name="connsiteY51" fmla="*/ 11614 h 829987"/>
                <a:gd name="connsiteX52" fmla="*/ 495556 w 505462"/>
                <a:gd name="connsiteY52" fmla="*/ 6377 h 829987"/>
                <a:gd name="connsiteX53" fmla="*/ 495556 w 505462"/>
                <a:gd name="connsiteY53" fmla="*/ 6035 h 829987"/>
                <a:gd name="connsiteX54" fmla="*/ 486447 w 505462"/>
                <a:gd name="connsiteY54" fmla="*/ 342 h 829987"/>
                <a:gd name="connsiteX55" fmla="*/ 485878 w 505462"/>
                <a:gd name="connsiteY55" fmla="*/ 0 h 829987"/>
                <a:gd name="connsiteX56" fmla="*/ 485878 w 505462"/>
                <a:gd name="connsiteY56" fmla="*/ 0 h 829987"/>
                <a:gd name="connsiteX57" fmla="*/ 29606 w 505462"/>
                <a:gd name="connsiteY57" fmla="*/ 801521 h 829987"/>
                <a:gd name="connsiteX58" fmla="*/ 29606 w 505462"/>
                <a:gd name="connsiteY58" fmla="*/ 286152 h 829987"/>
                <a:gd name="connsiteX59" fmla="*/ 38944 w 505462"/>
                <a:gd name="connsiteY59" fmla="*/ 280800 h 829987"/>
                <a:gd name="connsiteX60" fmla="*/ 406056 w 505462"/>
                <a:gd name="connsiteY60" fmla="*/ 68890 h 829987"/>
                <a:gd name="connsiteX61" fmla="*/ 475971 w 505462"/>
                <a:gd name="connsiteY61" fmla="*/ 28581 h 829987"/>
                <a:gd name="connsiteX62" fmla="*/ 475971 w 505462"/>
                <a:gd name="connsiteY62" fmla="*/ 543723 h 829987"/>
                <a:gd name="connsiteX63" fmla="*/ 29606 w 505462"/>
                <a:gd name="connsiteY63" fmla="*/ 801521 h 829987"/>
                <a:gd name="connsiteX64" fmla="*/ 29606 w 505462"/>
                <a:gd name="connsiteY64" fmla="*/ 801521 h 8299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505462" h="829987">
                  <a:moveTo>
                    <a:pt x="484283" y="14120"/>
                  </a:moveTo>
                  <a:lnTo>
                    <a:pt x="484283" y="20838"/>
                  </a:lnTo>
                  <a:cubicBezTo>
                    <a:pt x="483486" y="20041"/>
                    <a:pt x="482689" y="19357"/>
                    <a:pt x="481665" y="18788"/>
                  </a:cubicBezTo>
                  <a:cubicBezTo>
                    <a:pt x="480640" y="18219"/>
                    <a:pt x="479614" y="17763"/>
                    <a:pt x="478476" y="17536"/>
                  </a:cubicBezTo>
                  <a:lnTo>
                    <a:pt x="483600" y="14575"/>
                  </a:lnTo>
                  <a:lnTo>
                    <a:pt x="484283" y="14120"/>
                  </a:lnTo>
                  <a:moveTo>
                    <a:pt x="21293" y="809264"/>
                  </a:moveTo>
                  <a:cubicBezTo>
                    <a:pt x="22091" y="810061"/>
                    <a:pt x="22888" y="810744"/>
                    <a:pt x="23913" y="811313"/>
                  </a:cubicBezTo>
                  <a:cubicBezTo>
                    <a:pt x="24823" y="811883"/>
                    <a:pt x="25848" y="812225"/>
                    <a:pt x="26874" y="812566"/>
                  </a:cubicBezTo>
                  <a:lnTo>
                    <a:pt x="23913" y="814274"/>
                  </a:lnTo>
                  <a:cubicBezTo>
                    <a:pt x="23685" y="814388"/>
                    <a:pt x="23457" y="814616"/>
                    <a:pt x="23230" y="814730"/>
                  </a:cubicBezTo>
                  <a:lnTo>
                    <a:pt x="22774" y="814957"/>
                  </a:lnTo>
                  <a:lnTo>
                    <a:pt x="21293" y="815868"/>
                  </a:lnTo>
                  <a:lnTo>
                    <a:pt x="21293" y="809264"/>
                  </a:lnTo>
                  <a:moveTo>
                    <a:pt x="485878" y="0"/>
                  </a:moveTo>
                  <a:lnTo>
                    <a:pt x="480868" y="2847"/>
                  </a:lnTo>
                  <a:lnTo>
                    <a:pt x="477679" y="4782"/>
                  </a:lnTo>
                  <a:lnTo>
                    <a:pt x="467772" y="10476"/>
                  </a:lnTo>
                  <a:lnTo>
                    <a:pt x="19244" y="269299"/>
                  </a:lnTo>
                  <a:lnTo>
                    <a:pt x="18789" y="269641"/>
                  </a:lnTo>
                  <a:lnTo>
                    <a:pt x="11957" y="273626"/>
                  </a:lnTo>
                  <a:lnTo>
                    <a:pt x="9565" y="275107"/>
                  </a:lnTo>
                  <a:lnTo>
                    <a:pt x="9451" y="275107"/>
                  </a:lnTo>
                  <a:lnTo>
                    <a:pt x="8996" y="275448"/>
                  </a:lnTo>
                  <a:lnTo>
                    <a:pt x="0" y="281028"/>
                  </a:lnTo>
                  <a:lnTo>
                    <a:pt x="8996" y="286152"/>
                  </a:lnTo>
                  <a:lnTo>
                    <a:pt x="9907" y="286721"/>
                  </a:lnTo>
                  <a:lnTo>
                    <a:pt x="9907" y="823839"/>
                  </a:lnTo>
                  <a:lnTo>
                    <a:pt x="10932" y="824523"/>
                  </a:lnTo>
                  <a:lnTo>
                    <a:pt x="14234" y="826572"/>
                  </a:lnTo>
                  <a:lnTo>
                    <a:pt x="16056" y="827711"/>
                  </a:lnTo>
                  <a:lnTo>
                    <a:pt x="19130" y="829647"/>
                  </a:lnTo>
                  <a:lnTo>
                    <a:pt x="19700" y="829988"/>
                  </a:lnTo>
                  <a:lnTo>
                    <a:pt x="19814" y="829874"/>
                  </a:lnTo>
                  <a:lnTo>
                    <a:pt x="19927" y="829874"/>
                  </a:lnTo>
                  <a:lnTo>
                    <a:pt x="24368" y="827369"/>
                  </a:lnTo>
                  <a:lnTo>
                    <a:pt x="28695" y="824750"/>
                  </a:lnTo>
                  <a:lnTo>
                    <a:pt x="29264" y="824409"/>
                  </a:lnTo>
                  <a:lnTo>
                    <a:pt x="29378" y="824409"/>
                  </a:lnTo>
                  <a:lnTo>
                    <a:pt x="29606" y="824295"/>
                  </a:lnTo>
                  <a:lnTo>
                    <a:pt x="29606" y="824181"/>
                  </a:lnTo>
                  <a:lnTo>
                    <a:pt x="34161" y="821562"/>
                  </a:lnTo>
                  <a:lnTo>
                    <a:pt x="44067" y="815982"/>
                  </a:lnTo>
                  <a:lnTo>
                    <a:pt x="44181" y="815868"/>
                  </a:lnTo>
                  <a:lnTo>
                    <a:pt x="488611" y="559323"/>
                  </a:lnTo>
                  <a:lnTo>
                    <a:pt x="491229" y="557842"/>
                  </a:lnTo>
                  <a:lnTo>
                    <a:pt x="492596" y="556931"/>
                  </a:lnTo>
                  <a:lnTo>
                    <a:pt x="498175" y="553629"/>
                  </a:lnTo>
                  <a:lnTo>
                    <a:pt x="502161" y="551124"/>
                  </a:lnTo>
                  <a:lnTo>
                    <a:pt x="505463" y="549074"/>
                  </a:lnTo>
                  <a:lnTo>
                    <a:pt x="495670" y="543267"/>
                  </a:lnTo>
                  <a:lnTo>
                    <a:pt x="495670" y="11614"/>
                  </a:lnTo>
                  <a:lnTo>
                    <a:pt x="495556" y="6377"/>
                  </a:lnTo>
                  <a:lnTo>
                    <a:pt x="495556" y="6035"/>
                  </a:lnTo>
                  <a:lnTo>
                    <a:pt x="486447" y="342"/>
                  </a:lnTo>
                  <a:lnTo>
                    <a:pt x="485878" y="0"/>
                  </a:lnTo>
                  <a:lnTo>
                    <a:pt x="485878" y="0"/>
                  </a:lnTo>
                  <a:close/>
                  <a:moveTo>
                    <a:pt x="29606" y="801521"/>
                  </a:moveTo>
                  <a:lnTo>
                    <a:pt x="29606" y="286152"/>
                  </a:lnTo>
                  <a:lnTo>
                    <a:pt x="38944" y="280800"/>
                  </a:lnTo>
                  <a:lnTo>
                    <a:pt x="406056" y="68890"/>
                  </a:lnTo>
                  <a:lnTo>
                    <a:pt x="475971" y="28581"/>
                  </a:lnTo>
                  <a:lnTo>
                    <a:pt x="475971" y="543723"/>
                  </a:lnTo>
                  <a:lnTo>
                    <a:pt x="29606" y="801521"/>
                  </a:lnTo>
                  <a:lnTo>
                    <a:pt x="29606" y="801521"/>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63" name="Freeform: Shape 886">
              <a:extLst>
                <a:ext uri="{FF2B5EF4-FFF2-40B4-BE49-F238E27FC236}">
                  <a16:creationId xmlns:a16="http://schemas.microsoft.com/office/drawing/2014/main" id="{D38BA2BB-0AA2-80ED-1E1E-E7F33AAFE2FE}"/>
                </a:ext>
              </a:extLst>
            </p:cNvPr>
            <p:cNvSpPr/>
            <p:nvPr/>
          </p:nvSpPr>
          <p:spPr>
            <a:xfrm rot="10800000">
              <a:off x="13067580" y="20401042"/>
              <a:ext cx="1076" cy="2869"/>
            </a:xfrm>
            <a:custGeom>
              <a:avLst/>
              <a:gdLst>
                <a:gd name="connsiteX0" fmla="*/ 0 w 797"/>
                <a:gd name="connsiteY0" fmla="*/ 0 h 2391"/>
                <a:gd name="connsiteX1" fmla="*/ 0 w 797"/>
                <a:gd name="connsiteY1" fmla="*/ 2164 h 2391"/>
                <a:gd name="connsiteX2" fmla="*/ 341 w 797"/>
                <a:gd name="connsiteY2" fmla="*/ 2391 h 2391"/>
                <a:gd name="connsiteX3" fmla="*/ 797 w 797"/>
                <a:gd name="connsiteY3" fmla="*/ 2164 h 2391"/>
                <a:gd name="connsiteX4" fmla="*/ 797 w 797"/>
                <a:gd name="connsiteY4" fmla="*/ 455 h 2391"/>
                <a:gd name="connsiteX5" fmla="*/ 0 w 797"/>
                <a:gd name="connsiteY5" fmla="*/ 0 h 23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7" h="2391">
                  <a:moveTo>
                    <a:pt x="0" y="0"/>
                  </a:moveTo>
                  <a:lnTo>
                    <a:pt x="0" y="2164"/>
                  </a:lnTo>
                  <a:lnTo>
                    <a:pt x="341" y="2391"/>
                  </a:lnTo>
                  <a:lnTo>
                    <a:pt x="797" y="2164"/>
                  </a:lnTo>
                  <a:lnTo>
                    <a:pt x="797" y="455"/>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64" name="Freeform: Shape 887">
              <a:extLst>
                <a:ext uri="{FF2B5EF4-FFF2-40B4-BE49-F238E27FC236}">
                  <a16:creationId xmlns:a16="http://schemas.microsoft.com/office/drawing/2014/main" id="{37354393-B4D2-7F82-3D39-6F30A3030AC8}"/>
                </a:ext>
              </a:extLst>
            </p:cNvPr>
            <p:cNvSpPr/>
            <p:nvPr/>
          </p:nvSpPr>
          <p:spPr>
            <a:xfrm rot="10800000">
              <a:off x="13054207" y="20387788"/>
              <a:ext cx="27824" cy="36619"/>
            </a:xfrm>
            <a:custGeom>
              <a:avLst/>
              <a:gdLst>
                <a:gd name="connsiteX0" fmla="*/ 0 w 20610"/>
                <a:gd name="connsiteY0" fmla="*/ 0 h 30516"/>
                <a:gd name="connsiteX1" fmla="*/ 0 w 20610"/>
                <a:gd name="connsiteY1" fmla="*/ 25051 h 30516"/>
                <a:gd name="connsiteX2" fmla="*/ 10818 w 20610"/>
                <a:gd name="connsiteY2" fmla="*/ 30517 h 30516"/>
                <a:gd name="connsiteX3" fmla="*/ 15486 w 20610"/>
                <a:gd name="connsiteY3" fmla="*/ 27898 h 30516"/>
                <a:gd name="connsiteX4" fmla="*/ 20610 w 20610"/>
                <a:gd name="connsiteY4" fmla="*/ 23343 h 30516"/>
                <a:gd name="connsiteX5" fmla="*/ 19699 w 20610"/>
                <a:gd name="connsiteY5" fmla="*/ 11273 h 30516"/>
                <a:gd name="connsiteX6" fmla="*/ 0 w 20610"/>
                <a:gd name="connsiteY6" fmla="*/ 0 h 30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30516">
                  <a:moveTo>
                    <a:pt x="0" y="0"/>
                  </a:moveTo>
                  <a:lnTo>
                    <a:pt x="0" y="25051"/>
                  </a:lnTo>
                  <a:lnTo>
                    <a:pt x="10818" y="30517"/>
                  </a:lnTo>
                  <a:lnTo>
                    <a:pt x="15486" y="27898"/>
                  </a:lnTo>
                  <a:lnTo>
                    <a:pt x="20610" y="23343"/>
                  </a:lnTo>
                  <a:lnTo>
                    <a:pt x="19699" y="11273"/>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65" name="Freeform: Shape 889">
              <a:extLst>
                <a:ext uri="{FF2B5EF4-FFF2-40B4-BE49-F238E27FC236}">
                  <a16:creationId xmlns:a16="http://schemas.microsoft.com/office/drawing/2014/main" id="{9E7546ED-3A30-9521-E7D6-F955FA3322EA}"/>
                </a:ext>
              </a:extLst>
            </p:cNvPr>
            <p:cNvSpPr/>
            <p:nvPr/>
          </p:nvSpPr>
          <p:spPr>
            <a:xfrm rot="10800000">
              <a:off x="13067580" y="20403366"/>
              <a:ext cx="1076" cy="645087"/>
            </a:xfrm>
            <a:custGeom>
              <a:avLst/>
              <a:gdLst>
                <a:gd name="connsiteX0" fmla="*/ 455 w 797"/>
                <a:gd name="connsiteY0" fmla="*/ 0 h 537573"/>
                <a:gd name="connsiteX1" fmla="*/ 0 w 797"/>
                <a:gd name="connsiteY1" fmla="*/ 228 h 537573"/>
                <a:gd name="connsiteX2" fmla="*/ 0 w 797"/>
                <a:gd name="connsiteY2" fmla="*/ 537118 h 537573"/>
                <a:gd name="connsiteX3" fmla="*/ 797 w 797"/>
                <a:gd name="connsiteY3" fmla="*/ 537573 h 537573"/>
                <a:gd name="connsiteX4" fmla="*/ 797 w 797"/>
                <a:gd name="connsiteY4" fmla="*/ 228 h 537573"/>
                <a:gd name="connsiteX5" fmla="*/ 455 w 797"/>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7" h="537573">
                  <a:moveTo>
                    <a:pt x="455" y="0"/>
                  </a:moveTo>
                  <a:lnTo>
                    <a:pt x="0" y="228"/>
                  </a:lnTo>
                  <a:lnTo>
                    <a:pt x="0" y="537118"/>
                  </a:lnTo>
                  <a:lnTo>
                    <a:pt x="797" y="537573"/>
                  </a:lnTo>
                  <a:lnTo>
                    <a:pt x="797" y="228"/>
                  </a:lnTo>
                  <a:lnTo>
                    <a:pt x="455"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66" name="Freeform: Shape 893">
              <a:extLst>
                <a:ext uri="{FF2B5EF4-FFF2-40B4-BE49-F238E27FC236}">
                  <a16:creationId xmlns:a16="http://schemas.microsoft.com/office/drawing/2014/main" id="{91E89F1D-9B4C-B209-0B8A-00668E4BC707}"/>
                </a:ext>
              </a:extLst>
            </p:cNvPr>
            <p:cNvSpPr/>
            <p:nvPr/>
          </p:nvSpPr>
          <p:spPr>
            <a:xfrm rot="10800000">
              <a:off x="11809821" y="20087723"/>
              <a:ext cx="1259143" cy="648230"/>
            </a:xfrm>
            <a:custGeom>
              <a:avLst/>
              <a:gdLst>
                <a:gd name="connsiteX0" fmla="*/ 466406 w 932698"/>
                <a:gd name="connsiteY0" fmla="*/ 13095 h 540192"/>
                <a:gd name="connsiteX1" fmla="*/ 911291 w 932698"/>
                <a:gd name="connsiteY1" fmla="*/ 269983 h 540192"/>
                <a:gd name="connsiteX2" fmla="*/ 465723 w 932698"/>
                <a:gd name="connsiteY2" fmla="*/ 527211 h 540192"/>
                <a:gd name="connsiteX3" fmla="*/ 20838 w 932698"/>
                <a:gd name="connsiteY3" fmla="*/ 270324 h 540192"/>
                <a:gd name="connsiteX4" fmla="*/ 466406 w 932698"/>
                <a:gd name="connsiteY4" fmla="*/ 13095 h 540192"/>
                <a:gd name="connsiteX5" fmla="*/ 466406 w 932698"/>
                <a:gd name="connsiteY5" fmla="*/ 0 h 540192"/>
                <a:gd name="connsiteX6" fmla="*/ 0 w 932698"/>
                <a:gd name="connsiteY6" fmla="*/ 269186 h 540192"/>
                <a:gd name="connsiteX7" fmla="*/ 455 w 932698"/>
                <a:gd name="connsiteY7" fmla="*/ 269413 h 540192"/>
                <a:gd name="connsiteX8" fmla="*/ 455 w 932698"/>
                <a:gd name="connsiteY8" fmla="*/ 271576 h 540192"/>
                <a:gd name="connsiteX9" fmla="*/ 465723 w 932698"/>
                <a:gd name="connsiteY9" fmla="*/ 540193 h 540192"/>
                <a:gd name="connsiteX10" fmla="*/ 932128 w 932698"/>
                <a:gd name="connsiteY10" fmla="*/ 271007 h 540192"/>
                <a:gd name="connsiteX11" fmla="*/ 932242 w 932698"/>
                <a:gd name="connsiteY11" fmla="*/ 271121 h 540192"/>
                <a:gd name="connsiteX12" fmla="*/ 932242 w 932698"/>
                <a:gd name="connsiteY12" fmla="*/ 269413 h 540192"/>
                <a:gd name="connsiteX13" fmla="*/ 932698 w 932698"/>
                <a:gd name="connsiteY13" fmla="*/ 269186 h 540192"/>
                <a:gd name="connsiteX14" fmla="*/ 466406 w 932698"/>
                <a:gd name="connsiteY14" fmla="*/ 0 h 540192"/>
                <a:gd name="connsiteX15" fmla="*/ 466406 w 932698"/>
                <a:gd name="connsiteY15" fmla="*/ 0 h 5401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2698" h="540192">
                  <a:moveTo>
                    <a:pt x="466406" y="13095"/>
                  </a:moveTo>
                  <a:lnTo>
                    <a:pt x="911291" y="269983"/>
                  </a:lnTo>
                  <a:lnTo>
                    <a:pt x="465723" y="527211"/>
                  </a:lnTo>
                  <a:lnTo>
                    <a:pt x="20838" y="270324"/>
                  </a:lnTo>
                  <a:lnTo>
                    <a:pt x="466406" y="13095"/>
                  </a:lnTo>
                  <a:moveTo>
                    <a:pt x="466406" y="0"/>
                  </a:moveTo>
                  <a:lnTo>
                    <a:pt x="0" y="269186"/>
                  </a:lnTo>
                  <a:lnTo>
                    <a:pt x="455" y="269413"/>
                  </a:lnTo>
                  <a:lnTo>
                    <a:pt x="455" y="271576"/>
                  </a:lnTo>
                  <a:lnTo>
                    <a:pt x="465723" y="540193"/>
                  </a:lnTo>
                  <a:lnTo>
                    <a:pt x="932128" y="271007"/>
                  </a:lnTo>
                  <a:lnTo>
                    <a:pt x="932242" y="271121"/>
                  </a:lnTo>
                  <a:lnTo>
                    <a:pt x="932242" y="269413"/>
                  </a:lnTo>
                  <a:lnTo>
                    <a:pt x="932698" y="269186"/>
                  </a:lnTo>
                  <a:lnTo>
                    <a:pt x="466406" y="0"/>
                  </a:lnTo>
                  <a:lnTo>
                    <a:pt x="46640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72" name="Freeform: Shape 912">
              <a:extLst>
                <a:ext uri="{FF2B5EF4-FFF2-40B4-BE49-F238E27FC236}">
                  <a16:creationId xmlns:a16="http://schemas.microsoft.com/office/drawing/2014/main" id="{DCCC460D-8FBB-1891-D45D-C31CE870C54A}"/>
                </a:ext>
              </a:extLst>
            </p:cNvPr>
            <p:cNvSpPr/>
            <p:nvPr/>
          </p:nvSpPr>
          <p:spPr>
            <a:xfrm rot="10800000">
              <a:off x="11803521" y="20404322"/>
              <a:ext cx="628725" cy="966744"/>
            </a:xfrm>
            <a:custGeom>
              <a:avLst/>
              <a:gdLst>
                <a:gd name="connsiteX0" fmla="*/ 11843 w 465722"/>
                <a:gd name="connsiteY0" fmla="*/ 19813 h 805620"/>
                <a:gd name="connsiteX1" fmla="*/ 453994 w 465722"/>
                <a:gd name="connsiteY1" fmla="*/ 274993 h 805620"/>
                <a:gd name="connsiteX2" fmla="*/ 453994 w 465722"/>
                <a:gd name="connsiteY2" fmla="*/ 786035 h 805620"/>
                <a:gd name="connsiteX3" fmla="*/ 11843 w 465722"/>
                <a:gd name="connsiteY3" fmla="*/ 530742 h 805620"/>
                <a:gd name="connsiteX4" fmla="*/ 11843 w 465722"/>
                <a:gd name="connsiteY4" fmla="*/ 19813 h 805620"/>
                <a:gd name="connsiteX5" fmla="*/ 456 w 465722"/>
                <a:gd name="connsiteY5" fmla="*/ 0 h 805620"/>
                <a:gd name="connsiteX6" fmla="*/ 456 w 465722"/>
                <a:gd name="connsiteY6" fmla="*/ 536777 h 805620"/>
                <a:gd name="connsiteX7" fmla="*/ 0 w 465722"/>
                <a:gd name="connsiteY7" fmla="*/ 537004 h 805620"/>
                <a:gd name="connsiteX8" fmla="*/ 465268 w 465722"/>
                <a:gd name="connsiteY8" fmla="*/ 805621 h 805620"/>
                <a:gd name="connsiteX9" fmla="*/ 465268 w 465722"/>
                <a:gd name="connsiteY9" fmla="*/ 268730 h 805620"/>
                <a:gd name="connsiteX10" fmla="*/ 465723 w 465722"/>
                <a:gd name="connsiteY10" fmla="*/ 268502 h 805620"/>
                <a:gd name="connsiteX11" fmla="*/ 456 w 465722"/>
                <a:gd name="connsiteY11" fmla="*/ 0 h 805620"/>
                <a:gd name="connsiteX12" fmla="*/ 456 w 465722"/>
                <a:gd name="connsiteY12" fmla="*/ 0 h 805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620">
                  <a:moveTo>
                    <a:pt x="11843" y="19813"/>
                  </a:moveTo>
                  <a:lnTo>
                    <a:pt x="453994" y="274993"/>
                  </a:lnTo>
                  <a:lnTo>
                    <a:pt x="453994" y="786035"/>
                  </a:lnTo>
                  <a:lnTo>
                    <a:pt x="11843" y="530742"/>
                  </a:lnTo>
                  <a:lnTo>
                    <a:pt x="11843" y="19813"/>
                  </a:lnTo>
                  <a:moveTo>
                    <a:pt x="456" y="0"/>
                  </a:moveTo>
                  <a:lnTo>
                    <a:pt x="456" y="536777"/>
                  </a:lnTo>
                  <a:lnTo>
                    <a:pt x="0" y="537004"/>
                  </a:lnTo>
                  <a:lnTo>
                    <a:pt x="465268" y="805621"/>
                  </a:lnTo>
                  <a:lnTo>
                    <a:pt x="465268" y="268730"/>
                  </a:lnTo>
                  <a:lnTo>
                    <a:pt x="465723" y="268502"/>
                  </a:lnTo>
                  <a:lnTo>
                    <a:pt x="456" y="0"/>
                  </a:lnTo>
                  <a:lnTo>
                    <a:pt x="45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73" name="Freeform: Shape 915">
              <a:extLst>
                <a:ext uri="{FF2B5EF4-FFF2-40B4-BE49-F238E27FC236}">
                  <a16:creationId xmlns:a16="http://schemas.microsoft.com/office/drawing/2014/main" id="{2A07C44D-8211-4CB4-A55E-A3F9210CFA97}"/>
                </a:ext>
              </a:extLst>
            </p:cNvPr>
            <p:cNvSpPr/>
            <p:nvPr/>
          </p:nvSpPr>
          <p:spPr>
            <a:xfrm rot="10800000">
              <a:off x="11172950" y="20403366"/>
              <a:ext cx="630417" cy="968383"/>
            </a:xfrm>
            <a:custGeom>
              <a:avLst/>
              <a:gdLst>
                <a:gd name="connsiteX0" fmla="*/ 455018 w 466975"/>
                <a:gd name="connsiteY0" fmla="*/ 19585 h 806986"/>
                <a:gd name="connsiteX1" fmla="*/ 455018 w 466975"/>
                <a:gd name="connsiteY1" fmla="*/ 531425 h 806986"/>
                <a:gd name="connsiteX2" fmla="*/ 11728 w 466975"/>
                <a:gd name="connsiteY2" fmla="*/ 787287 h 806986"/>
                <a:gd name="connsiteX3" fmla="*/ 11728 w 466975"/>
                <a:gd name="connsiteY3" fmla="*/ 275562 h 806986"/>
                <a:gd name="connsiteX4" fmla="*/ 455018 w 466975"/>
                <a:gd name="connsiteY4" fmla="*/ 19585 h 806986"/>
                <a:gd name="connsiteX5" fmla="*/ 466292 w 466975"/>
                <a:gd name="connsiteY5" fmla="*/ 0 h 806986"/>
                <a:gd name="connsiteX6" fmla="*/ 0 w 466975"/>
                <a:gd name="connsiteY6" fmla="*/ 269299 h 806986"/>
                <a:gd name="connsiteX7" fmla="*/ 455 w 466975"/>
                <a:gd name="connsiteY7" fmla="*/ 269527 h 806986"/>
                <a:gd name="connsiteX8" fmla="*/ 455 w 466975"/>
                <a:gd name="connsiteY8" fmla="*/ 806873 h 806986"/>
                <a:gd name="connsiteX9" fmla="*/ 683 w 466975"/>
                <a:gd name="connsiteY9" fmla="*/ 806986 h 806986"/>
                <a:gd name="connsiteX10" fmla="*/ 466975 w 466975"/>
                <a:gd name="connsiteY10" fmla="*/ 537801 h 806986"/>
                <a:gd name="connsiteX11" fmla="*/ 466519 w 466975"/>
                <a:gd name="connsiteY11" fmla="*/ 537574 h 806986"/>
                <a:gd name="connsiteX12" fmla="*/ 466519 w 466975"/>
                <a:gd name="connsiteY12" fmla="*/ 114 h 806986"/>
                <a:gd name="connsiteX13" fmla="*/ 466292 w 466975"/>
                <a:gd name="connsiteY13" fmla="*/ 0 h 806986"/>
                <a:gd name="connsiteX14" fmla="*/ 466292 w 466975"/>
                <a:gd name="connsiteY14" fmla="*/ 0 h 806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986">
                  <a:moveTo>
                    <a:pt x="455018" y="19585"/>
                  </a:moveTo>
                  <a:lnTo>
                    <a:pt x="455018" y="531425"/>
                  </a:lnTo>
                  <a:lnTo>
                    <a:pt x="11728" y="787287"/>
                  </a:lnTo>
                  <a:lnTo>
                    <a:pt x="11728" y="275562"/>
                  </a:lnTo>
                  <a:lnTo>
                    <a:pt x="455018" y="19585"/>
                  </a:lnTo>
                  <a:moveTo>
                    <a:pt x="466292" y="0"/>
                  </a:moveTo>
                  <a:lnTo>
                    <a:pt x="0" y="269299"/>
                  </a:lnTo>
                  <a:lnTo>
                    <a:pt x="455" y="269527"/>
                  </a:lnTo>
                  <a:lnTo>
                    <a:pt x="455" y="806873"/>
                  </a:lnTo>
                  <a:lnTo>
                    <a:pt x="683" y="806986"/>
                  </a:lnTo>
                  <a:lnTo>
                    <a:pt x="466975" y="537801"/>
                  </a:lnTo>
                  <a:lnTo>
                    <a:pt x="466519" y="537574"/>
                  </a:lnTo>
                  <a:lnTo>
                    <a:pt x="466519" y="114"/>
                  </a:lnTo>
                  <a:lnTo>
                    <a:pt x="466292" y="0"/>
                  </a:lnTo>
                  <a:lnTo>
                    <a:pt x="466292"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74" name="Freeform: Shape 916">
              <a:extLst>
                <a:ext uri="{FF2B5EF4-FFF2-40B4-BE49-F238E27FC236}">
                  <a16:creationId xmlns:a16="http://schemas.microsoft.com/office/drawing/2014/main" id="{2862CFBA-8B71-B69C-B2AB-CA64F7764D92}"/>
                </a:ext>
              </a:extLst>
            </p:cNvPr>
            <p:cNvSpPr/>
            <p:nvPr/>
          </p:nvSpPr>
          <p:spPr>
            <a:xfrm rot="10800000">
              <a:off x="11146972" y="20389838"/>
              <a:ext cx="682374" cy="995575"/>
            </a:xfrm>
            <a:custGeom>
              <a:avLst/>
              <a:gdLst>
                <a:gd name="connsiteX0" fmla="*/ 484169 w 505462"/>
                <a:gd name="connsiteY0" fmla="*/ 14006 h 829646"/>
                <a:gd name="connsiteX1" fmla="*/ 484169 w 505462"/>
                <a:gd name="connsiteY1" fmla="*/ 20838 h 829646"/>
                <a:gd name="connsiteX2" fmla="*/ 481436 w 505462"/>
                <a:gd name="connsiteY2" fmla="*/ 18674 h 829646"/>
                <a:gd name="connsiteX3" fmla="*/ 478248 w 505462"/>
                <a:gd name="connsiteY3" fmla="*/ 17422 h 829646"/>
                <a:gd name="connsiteX4" fmla="*/ 483372 w 505462"/>
                <a:gd name="connsiteY4" fmla="*/ 14575 h 829646"/>
                <a:gd name="connsiteX5" fmla="*/ 484169 w 505462"/>
                <a:gd name="connsiteY5" fmla="*/ 14006 h 829646"/>
                <a:gd name="connsiteX6" fmla="*/ 21179 w 505462"/>
                <a:gd name="connsiteY6" fmla="*/ 809037 h 829646"/>
                <a:gd name="connsiteX7" fmla="*/ 23798 w 505462"/>
                <a:gd name="connsiteY7" fmla="*/ 811086 h 829646"/>
                <a:gd name="connsiteX8" fmla="*/ 26987 w 505462"/>
                <a:gd name="connsiteY8" fmla="*/ 812339 h 829646"/>
                <a:gd name="connsiteX9" fmla="*/ 23912 w 505462"/>
                <a:gd name="connsiteY9" fmla="*/ 814160 h 829646"/>
                <a:gd name="connsiteX10" fmla="*/ 22660 w 505462"/>
                <a:gd name="connsiteY10" fmla="*/ 814843 h 829646"/>
                <a:gd name="connsiteX11" fmla="*/ 21179 w 505462"/>
                <a:gd name="connsiteY11" fmla="*/ 815754 h 829646"/>
                <a:gd name="connsiteX12" fmla="*/ 21179 w 505462"/>
                <a:gd name="connsiteY12" fmla="*/ 809037 h 829646"/>
                <a:gd name="connsiteX13" fmla="*/ 485536 w 505462"/>
                <a:gd name="connsiteY13" fmla="*/ 0 h 829646"/>
                <a:gd name="connsiteX14" fmla="*/ 477565 w 505462"/>
                <a:gd name="connsiteY14" fmla="*/ 4669 h 829646"/>
                <a:gd name="connsiteX15" fmla="*/ 467658 w 505462"/>
                <a:gd name="connsiteY15" fmla="*/ 10248 h 829646"/>
                <a:gd name="connsiteX16" fmla="*/ 19244 w 505462"/>
                <a:gd name="connsiteY16" fmla="*/ 269185 h 829646"/>
                <a:gd name="connsiteX17" fmla="*/ 19130 w 505462"/>
                <a:gd name="connsiteY17" fmla="*/ 269185 h 829646"/>
                <a:gd name="connsiteX18" fmla="*/ 18675 w 505462"/>
                <a:gd name="connsiteY18" fmla="*/ 269413 h 829646"/>
                <a:gd name="connsiteX19" fmla="*/ 11842 w 505462"/>
                <a:gd name="connsiteY19" fmla="*/ 273512 h 829646"/>
                <a:gd name="connsiteX20" fmla="*/ 9565 w 505462"/>
                <a:gd name="connsiteY20" fmla="*/ 274993 h 829646"/>
                <a:gd name="connsiteX21" fmla="*/ 9451 w 505462"/>
                <a:gd name="connsiteY21" fmla="*/ 274993 h 829646"/>
                <a:gd name="connsiteX22" fmla="*/ 8881 w 505462"/>
                <a:gd name="connsiteY22" fmla="*/ 275334 h 829646"/>
                <a:gd name="connsiteX23" fmla="*/ 0 w 505462"/>
                <a:gd name="connsiteY23" fmla="*/ 280800 h 829646"/>
                <a:gd name="connsiteX24" fmla="*/ 8881 w 505462"/>
                <a:gd name="connsiteY24" fmla="*/ 285924 h 829646"/>
                <a:gd name="connsiteX25" fmla="*/ 8881 w 505462"/>
                <a:gd name="connsiteY25" fmla="*/ 286038 h 829646"/>
                <a:gd name="connsiteX26" fmla="*/ 9793 w 505462"/>
                <a:gd name="connsiteY26" fmla="*/ 286493 h 829646"/>
                <a:gd name="connsiteX27" fmla="*/ 9793 w 505462"/>
                <a:gd name="connsiteY27" fmla="*/ 824067 h 829646"/>
                <a:gd name="connsiteX28" fmla="*/ 11501 w 505462"/>
                <a:gd name="connsiteY28" fmla="*/ 824978 h 829646"/>
                <a:gd name="connsiteX29" fmla="*/ 11615 w 505462"/>
                <a:gd name="connsiteY29" fmla="*/ 824978 h 829646"/>
                <a:gd name="connsiteX30" fmla="*/ 14006 w 505462"/>
                <a:gd name="connsiteY30" fmla="*/ 826344 h 829646"/>
                <a:gd name="connsiteX31" fmla="*/ 14006 w 505462"/>
                <a:gd name="connsiteY31" fmla="*/ 826458 h 829646"/>
                <a:gd name="connsiteX32" fmla="*/ 14348 w 505462"/>
                <a:gd name="connsiteY32" fmla="*/ 826572 h 829646"/>
                <a:gd name="connsiteX33" fmla="*/ 14575 w 505462"/>
                <a:gd name="connsiteY33" fmla="*/ 826686 h 829646"/>
                <a:gd name="connsiteX34" fmla="*/ 15258 w 505462"/>
                <a:gd name="connsiteY34" fmla="*/ 827027 h 829646"/>
                <a:gd name="connsiteX35" fmla="*/ 18902 w 505462"/>
                <a:gd name="connsiteY35" fmla="*/ 829077 h 829646"/>
                <a:gd name="connsiteX36" fmla="*/ 19927 w 505462"/>
                <a:gd name="connsiteY36" fmla="*/ 829647 h 829646"/>
                <a:gd name="connsiteX37" fmla="*/ 23343 w 505462"/>
                <a:gd name="connsiteY37" fmla="*/ 827711 h 829646"/>
                <a:gd name="connsiteX38" fmla="*/ 23912 w 505462"/>
                <a:gd name="connsiteY38" fmla="*/ 827369 h 829646"/>
                <a:gd name="connsiteX39" fmla="*/ 24140 w 505462"/>
                <a:gd name="connsiteY39" fmla="*/ 827255 h 829646"/>
                <a:gd name="connsiteX40" fmla="*/ 28581 w 505462"/>
                <a:gd name="connsiteY40" fmla="*/ 824637 h 829646"/>
                <a:gd name="connsiteX41" fmla="*/ 28922 w 505462"/>
                <a:gd name="connsiteY41" fmla="*/ 824409 h 829646"/>
                <a:gd name="connsiteX42" fmla="*/ 29036 w 505462"/>
                <a:gd name="connsiteY42" fmla="*/ 824409 h 829646"/>
                <a:gd name="connsiteX43" fmla="*/ 29492 w 505462"/>
                <a:gd name="connsiteY43" fmla="*/ 824181 h 829646"/>
                <a:gd name="connsiteX44" fmla="*/ 33933 w 505462"/>
                <a:gd name="connsiteY44" fmla="*/ 821562 h 829646"/>
                <a:gd name="connsiteX45" fmla="*/ 43839 w 505462"/>
                <a:gd name="connsiteY45" fmla="*/ 815868 h 829646"/>
                <a:gd name="connsiteX46" fmla="*/ 491115 w 505462"/>
                <a:gd name="connsiteY46" fmla="*/ 557615 h 829646"/>
                <a:gd name="connsiteX47" fmla="*/ 491343 w 505462"/>
                <a:gd name="connsiteY47" fmla="*/ 557501 h 829646"/>
                <a:gd name="connsiteX48" fmla="*/ 492254 w 505462"/>
                <a:gd name="connsiteY48" fmla="*/ 556931 h 829646"/>
                <a:gd name="connsiteX49" fmla="*/ 500794 w 505462"/>
                <a:gd name="connsiteY49" fmla="*/ 551580 h 829646"/>
                <a:gd name="connsiteX50" fmla="*/ 501819 w 505462"/>
                <a:gd name="connsiteY50" fmla="*/ 551010 h 829646"/>
                <a:gd name="connsiteX51" fmla="*/ 505463 w 505462"/>
                <a:gd name="connsiteY51" fmla="*/ 548733 h 829646"/>
                <a:gd name="connsiteX52" fmla="*/ 497036 w 505462"/>
                <a:gd name="connsiteY52" fmla="*/ 543836 h 829646"/>
                <a:gd name="connsiteX53" fmla="*/ 495556 w 505462"/>
                <a:gd name="connsiteY53" fmla="*/ 543039 h 829646"/>
                <a:gd name="connsiteX54" fmla="*/ 495556 w 505462"/>
                <a:gd name="connsiteY54" fmla="*/ 11500 h 829646"/>
                <a:gd name="connsiteX55" fmla="*/ 495328 w 505462"/>
                <a:gd name="connsiteY55" fmla="*/ 5693 h 829646"/>
                <a:gd name="connsiteX56" fmla="*/ 489407 w 505462"/>
                <a:gd name="connsiteY56" fmla="*/ 2277 h 829646"/>
                <a:gd name="connsiteX57" fmla="*/ 487129 w 505462"/>
                <a:gd name="connsiteY57" fmla="*/ 911 h 829646"/>
                <a:gd name="connsiteX58" fmla="*/ 485536 w 505462"/>
                <a:gd name="connsiteY58" fmla="*/ 0 h 829646"/>
                <a:gd name="connsiteX59" fmla="*/ 485536 w 505462"/>
                <a:gd name="connsiteY59" fmla="*/ 0 h 829646"/>
                <a:gd name="connsiteX60" fmla="*/ 38829 w 505462"/>
                <a:gd name="connsiteY60" fmla="*/ 280572 h 829646"/>
                <a:gd name="connsiteX61" fmla="*/ 475743 w 505462"/>
                <a:gd name="connsiteY61" fmla="*/ 28467 h 829646"/>
                <a:gd name="connsiteX62" fmla="*/ 475743 w 505462"/>
                <a:gd name="connsiteY62" fmla="*/ 543609 h 829646"/>
                <a:gd name="connsiteX63" fmla="*/ 29492 w 505462"/>
                <a:gd name="connsiteY63" fmla="*/ 801293 h 829646"/>
                <a:gd name="connsiteX64" fmla="*/ 29492 w 505462"/>
                <a:gd name="connsiteY64" fmla="*/ 286038 h 829646"/>
                <a:gd name="connsiteX65" fmla="*/ 29492 w 505462"/>
                <a:gd name="connsiteY65" fmla="*/ 285924 h 829646"/>
                <a:gd name="connsiteX66" fmla="*/ 38829 w 505462"/>
                <a:gd name="connsiteY66" fmla="*/ 280572 h 829646"/>
                <a:gd name="connsiteX67" fmla="*/ 38829 w 505462"/>
                <a:gd name="connsiteY67" fmla="*/ 280572 h 829646"/>
                <a:gd name="connsiteX68" fmla="*/ 38829 w 505462"/>
                <a:gd name="connsiteY68" fmla="*/ 280572 h 829646"/>
                <a:gd name="connsiteX69" fmla="*/ 38829 w 505462"/>
                <a:gd name="connsiteY69" fmla="*/ 280572 h 829646"/>
                <a:gd name="connsiteX70" fmla="*/ 38829 w 505462"/>
                <a:gd name="connsiteY70" fmla="*/ 280572 h 829646"/>
                <a:gd name="connsiteX71" fmla="*/ 38829 w 505462"/>
                <a:gd name="connsiteY71" fmla="*/ 280572 h 829646"/>
                <a:gd name="connsiteX72" fmla="*/ 38829 w 505462"/>
                <a:gd name="connsiteY72" fmla="*/ 280572 h 829646"/>
                <a:gd name="connsiteX73" fmla="*/ 38829 w 505462"/>
                <a:gd name="connsiteY73" fmla="*/ 280572 h 829646"/>
                <a:gd name="connsiteX74" fmla="*/ 38829 w 505462"/>
                <a:gd name="connsiteY74" fmla="*/ 280572 h 829646"/>
                <a:gd name="connsiteX75" fmla="*/ 29492 w 505462"/>
                <a:gd name="connsiteY75" fmla="*/ 286038 h 829646"/>
                <a:gd name="connsiteX76" fmla="*/ 38829 w 505462"/>
                <a:gd name="connsiteY76" fmla="*/ 280572 h 829646"/>
                <a:gd name="connsiteX77" fmla="*/ 38829 w 505462"/>
                <a:gd name="connsiteY77" fmla="*/ 280572 h 829646"/>
                <a:gd name="connsiteX78" fmla="*/ 38829 w 505462"/>
                <a:gd name="connsiteY78" fmla="*/ 280572 h 829646"/>
                <a:gd name="connsiteX79" fmla="*/ 38829 w 505462"/>
                <a:gd name="connsiteY79" fmla="*/ 280572 h 829646"/>
                <a:gd name="connsiteX80" fmla="*/ 38829 w 505462"/>
                <a:gd name="connsiteY80" fmla="*/ 280572 h 829646"/>
                <a:gd name="connsiteX81" fmla="*/ 38829 w 505462"/>
                <a:gd name="connsiteY81" fmla="*/ 280572 h 829646"/>
                <a:gd name="connsiteX82" fmla="*/ 29492 w 505462"/>
                <a:gd name="connsiteY82" fmla="*/ 286038 h 829646"/>
                <a:gd name="connsiteX83" fmla="*/ 29492 w 505462"/>
                <a:gd name="connsiteY83" fmla="*/ 285924 h 829646"/>
                <a:gd name="connsiteX84" fmla="*/ 29492 w 505462"/>
                <a:gd name="connsiteY84" fmla="*/ 286038 h 829646"/>
                <a:gd name="connsiteX85" fmla="*/ 38829 w 505462"/>
                <a:gd name="connsiteY85" fmla="*/ 280572 h 829646"/>
                <a:gd name="connsiteX86" fmla="*/ 38829 w 505462"/>
                <a:gd name="connsiteY86" fmla="*/ 280572 h 829646"/>
                <a:gd name="connsiteX87" fmla="*/ 38829 w 505462"/>
                <a:gd name="connsiteY87" fmla="*/ 280572 h 829646"/>
                <a:gd name="connsiteX88" fmla="*/ 38829 w 505462"/>
                <a:gd name="connsiteY88" fmla="*/ 280572 h 829646"/>
                <a:gd name="connsiteX89" fmla="*/ 38829 w 505462"/>
                <a:gd name="connsiteY89" fmla="*/ 280572 h 829646"/>
                <a:gd name="connsiteX90" fmla="*/ 38829 w 505462"/>
                <a:gd name="connsiteY90" fmla="*/ 280572 h 829646"/>
                <a:gd name="connsiteX91" fmla="*/ 29492 w 505462"/>
                <a:gd name="connsiteY91" fmla="*/ 285924 h 829646"/>
                <a:gd name="connsiteX92" fmla="*/ 38829 w 505462"/>
                <a:gd name="connsiteY92" fmla="*/ 280572 h 829646"/>
                <a:gd name="connsiteX93" fmla="*/ 38829 w 505462"/>
                <a:gd name="connsiteY93" fmla="*/ 280572 h 829646"/>
                <a:gd name="connsiteX94" fmla="*/ 38829 w 505462"/>
                <a:gd name="connsiteY94" fmla="*/ 280572 h 829646"/>
                <a:gd name="connsiteX95" fmla="*/ 29492 w 505462"/>
                <a:gd name="connsiteY95" fmla="*/ 285924 h 829646"/>
                <a:gd name="connsiteX96" fmla="*/ 29492 w 505462"/>
                <a:gd name="connsiteY96" fmla="*/ 286038 h 829646"/>
                <a:gd name="connsiteX97" fmla="*/ 38829 w 505462"/>
                <a:gd name="connsiteY97" fmla="*/ 280572 h 829646"/>
                <a:gd name="connsiteX98" fmla="*/ 38829 w 505462"/>
                <a:gd name="connsiteY98" fmla="*/ 280572 h 829646"/>
                <a:gd name="connsiteX99" fmla="*/ 29492 w 505462"/>
                <a:gd name="connsiteY99" fmla="*/ 285924 h 829646"/>
                <a:gd name="connsiteX100" fmla="*/ 29492 w 505462"/>
                <a:gd name="connsiteY100" fmla="*/ 285924 h 829646"/>
                <a:gd name="connsiteX101" fmla="*/ 29492 w 505462"/>
                <a:gd name="connsiteY101" fmla="*/ 285924 h 829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505462" h="829646">
                  <a:moveTo>
                    <a:pt x="484169" y="14006"/>
                  </a:moveTo>
                  <a:lnTo>
                    <a:pt x="484169" y="20838"/>
                  </a:lnTo>
                  <a:cubicBezTo>
                    <a:pt x="483372" y="19927"/>
                    <a:pt x="482461" y="19244"/>
                    <a:pt x="481436" y="18674"/>
                  </a:cubicBezTo>
                  <a:cubicBezTo>
                    <a:pt x="480412" y="18105"/>
                    <a:pt x="479387" y="17649"/>
                    <a:pt x="478248" y="17422"/>
                  </a:cubicBezTo>
                  <a:lnTo>
                    <a:pt x="483372" y="14575"/>
                  </a:lnTo>
                  <a:lnTo>
                    <a:pt x="484169" y="14006"/>
                  </a:lnTo>
                  <a:moveTo>
                    <a:pt x="21179" y="809037"/>
                  </a:moveTo>
                  <a:cubicBezTo>
                    <a:pt x="21977" y="809833"/>
                    <a:pt x="22774" y="810516"/>
                    <a:pt x="23798" y="811086"/>
                  </a:cubicBezTo>
                  <a:cubicBezTo>
                    <a:pt x="24823" y="811655"/>
                    <a:pt x="25962" y="812111"/>
                    <a:pt x="26987" y="812339"/>
                  </a:cubicBezTo>
                  <a:lnTo>
                    <a:pt x="23912" y="814160"/>
                  </a:lnTo>
                  <a:cubicBezTo>
                    <a:pt x="23457" y="814388"/>
                    <a:pt x="23002" y="814616"/>
                    <a:pt x="22660" y="814843"/>
                  </a:cubicBezTo>
                  <a:lnTo>
                    <a:pt x="21179" y="815754"/>
                  </a:lnTo>
                  <a:lnTo>
                    <a:pt x="21179" y="809037"/>
                  </a:lnTo>
                  <a:moveTo>
                    <a:pt x="485536" y="0"/>
                  </a:moveTo>
                  <a:lnTo>
                    <a:pt x="477565" y="4669"/>
                  </a:lnTo>
                  <a:lnTo>
                    <a:pt x="467658" y="10248"/>
                  </a:lnTo>
                  <a:lnTo>
                    <a:pt x="19244" y="269185"/>
                  </a:lnTo>
                  <a:lnTo>
                    <a:pt x="19130" y="269185"/>
                  </a:lnTo>
                  <a:lnTo>
                    <a:pt x="18675" y="269413"/>
                  </a:lnTo>
                  <a:lnTo>
                    <a:pt x="11842" y="273512"/>
                  </a:lnTo>
                  <a:lnTo>
                    <a:pt x="9565" y="274993"/>
                  </a:lnTo>
                  <a:lnTo>
                    <a:pt x="9451" y="274993"/>
                  </a:lnTo>
                  <a:lnTo>
                    <a:pt x="8881" y="275334"/>
                  </a:lnTo>
                  <a:lnTo>
                    <a:pt x="0" y="280800"/>
                  </a:lnTo>
                  <a:lnTo>
                    <a:pt x="8881" y="285924"/>
                  </a:lnTo>
                  <a:lnTo>
                    <a:pt x="8881" y="286038"/>
                  </a:lnTo>
                  <a:lnTo>
                    <a:pt x="9793" y="286493"/>
                  </a:lnTo>
                  <a:lnTo>
                    <a:pt x="9793" y="824067"/>
                  </a:lnTo>
                  <a:lnTo>
                    <a:pt x="11501" y="824978"/>
                  </a:lnTo>
                  <a:lnTo>
                    <a:pt x="11615" y="824978"/>
                  </a:lnTo>
                  <a:lnTo>
                    <a:pt x="14006" y="826344"/>
                  </a:lnTo>
                  <a:lnTo>
                    <a:pt x="14006" y="826458"/>
                  </a:lnTo>
                  <a:lnTo>
                    <a:pt x="14348" y="826572"/>
                  </a:lnTo>
                  <a:lnTo>
                    <a:pt x="14575" y="826686"/>
                  </a:lnTo>
                  <a:lnTo>
                    <a:pt x="15258" y="827027"/>
                  </a:lnTo>
                  <a:lnTo>
                    <a:pt x="18902" y="829077"/>
                  </a:lnTo>
                  <a:lnTo>
                    <a:pt x="19927" y="829647"/>
                  </a:lnTo>
                  <a:lnTo>
                    <a:pt x="23343" y="827711"/>
                  </a:lnTo>
                  <a:lnTo>
                    <a:pt x="23912" y="827369"/>
                  </a:lnTo>
                  <a:lnTo>
                    <a:pt x="24140" y="827255"/>
                  </a:lnTo>
                  <a:lnTo>
                    <a:pt x="28581" y="824637"/>
                  </a:lnTo>
                  <a:lnTo>
                    <a:pt x="28922" y="824409"/>
                  </a:lnTo>
                  <a:lnTo>
                    <a:pt x="29036" y="824409"/>
                  </a:lnTo>
                  <a:lnTo>
                    <a:pt x="29492" y="824181"/>
                  </a:lnTo>
                  <a:lnTo>
                    <a:pt x="33933" y="821562"/>
                  </a:lnTo>
                  <a:lnTo>
                    <a:pt x="43839" y="815868"/>
                  </a:lnTo>
                  <a:lnTo>
                    <a:pt x="491115" y="557615"/>
                  </a:lnTo>
                  <a:lnTo>
                    <a:pt x="491343" y="557501"/>
                  </a:lnTo>
                  <a:lnTo>
                    <a:pt x="492254" y="556931"/>
                  </a:lnTo>
                  <a:lnTo>
                    <a:pt x="500794" y="551580"/>
                  </a:lnTo>
                  <a:lnTo>
                    <a:pt x="501819" y="551010"/>
                  </a:lnTo>
                  <a:lnTo>
                    <a:pt x="505463" y="548733"/>
                  </a:lnTo>
                  <a:lnTo>
                    <a:pt x="497036" y="543836"/>
                  </a:lnTo>
                  <a:lnTo>
                    <a:pt x="495556" y="543039"/>
                  </a:lnTo>
                  <a:lnTo>
                    <a:pt x="495556" y="11500"/>
                  </a:lnTo>
                  <a:lnTo>
                    <a:pt x="495328" y="5693"/>
                  </a:lnTo>
                  <a:lnTo>
                    <a:pt x="489407" y="2277"/>
                  </a:lnTo>
                  <a:lnTo>
                    <a:pt x="487129" y="911"/>
                  </a:lnTo>
                  <a:lnTo>
                    <a:pt x="485536" y="0"/>
                  </a:lnTo>
                  <a:lnTo>
                    <a:pt x="485536" y="0"/>
                  </a:lnTo>
                  <a:close/>
                  <a:moveTo>
                    <a:pt x="38829" y="280572"/>
                  </a:moveTo>
                  <a:lnTo>
                    <a:pt x="475743" y="28467"/>
                  </a:lnTo>
                  <a:lnTo>
                    <a:pt x="475743" y="543609"/>
                  </a:lnTo>
                  <a:lnTo>
                    <a:pt x="29492" y="801293"/>
                  </a:lnTo>
                  <a:lnTo>
                    <a:pt x="29492" y="286038"/>
                  </a:lnTo>
                  <a:lnTo>
                    <a:pt x="29492" y="285924"/>
                  </a:lnTo>
                  <a:lnTo>
                    <a:pt x="38829" y="280572"/>
                  </a:lnTo>
                  <a:lnTo>
                    <a:pt x="38829" y="280572"/>
                  </a:lnTo>
                  <a:close/>
                  <a:moveTo>
                    <a:pt x="38829" y="280572"/>
                  </a:moveTo>
                  <a:lnTo>
                    <a:pt x="38829" y="280572"/>
                  </a:lnTo>
                  <a:lnTo>
                    <a:pt x="38829" y="280572"/>
                  </a:lnTo>
                  <a:close/>
                  <a:moveTo>
                    <a:pt x="38829" y="280572"/>
                  </a:moveTo>
                  <a:lnTo>
                    <a:pt x="38829" y="280572"/>
                  </a:lnTo>
                  <a:lnTo>
                    <a:pt x="38829" y="280572"/>
                  </a:lnTo>
                  <a:close/>
                  <a:moveTo>
                    <a:pt x="38829" y="280572"/>
                  </a:moveTo>
                  <a:lnTo>
                    <a:pt x="29492" y="286038"/>
                  </a:lnTo>
                  <a:lnTo>
                    <a:pt x="38829" y="280572"/>
                  </a:lnTo>
                  <a:lnTo>
                    <a:pt x="38829" y="280572"/>
                  </a:lnTo>
                  <a:close/>
                  <a:moveTo>
                    <a:pt x="38829" y="280572"/>
                  </a:moveTo>
                  <a:lnTo>
                    <a:pt x="38829" y="280572"/>
                  </a:lnTo>
                  <a:lnTo>
                    <a:pt x="38829" y="280572"/>
                  </a:lnTo>
                  <a:close/>
                  <a:moveTo>
                    <a:pt x="38829" y="280572"/>
                  </a:moveTo>
                  <a:lnTo>
                    <a:pt x="29492" y="286038"/>
                  </a:lnTo>
                  <a:lnTo>
                    <a:pt x="29492" y="285924"/>
                  </a:lnTo>
                  <a:lnTo>
                    <a:pt x="29492" y="286038"/>
                  </a:lnTo>
                  <a:lnTo>
                    <a:pt x="38829" y="280572"/>
                  </a:lnTo>
                  <a:lnTo>
                    <a:pt x="38829" y="280572"/>
                  </a:lnTo>
                  <a:close/>
                  <a:moveTo>
                    <a:pt x="38829" y="280572"/>
                  </a:moveTo>
                  <a:lnTo>
                    <a:pt x="38829" y="280572"/>
                  </a:lnTo>
                  <a:lnTo>
                    <a:pt x="38829" y="280572"/>
                  </a:lnTo>
                  <a:close/>
                  <a:moveTo>
                    <a:pt x="38829" y="280572"/>
                  </a:moveTo>
                  <a:lnTo>
                    <a:pt x="29492" y="285924"/>
                  </a:lnTo>
                  <a:lnTo>
                    <a:pt x="38829" y="280572"/>
                  </a:lnTo>
                  <a:lnTo>
                    <a:pt x="38829" y="280572"/>
                  </a:lnTo>
                  <a:close/>
                  <a:moveTo>
                    <a:pt x="38829" y="280572"/>
                  </a:moveTo>
                  <a:lnTo>
                    <a:pt x="29492" y="285924"/>
                  </a:lnTo>
                  <a:lnTo>
                    <a:pt x="29492" y="286038"/>
                  </a:lnTo>
                  <a:lnTo>
                    <a:pt x="38829" y="280572"/>
                  </a:lnTo>
                  <a:lnTo>
                    <a:pt x="38829" y="280572"/>
                  </a:lnTo>
                  <a:close/>
                  <a:moveTo>
                    <a:pt x="29492" y="285924"/>
                  </a:moveTo>
                  <a:lnTo>
                    <a:pt x="29492" y="285924"/>
                  </a:lnTo>
                  <a:lnTo>
                    <a:pt x="29492" y="285924"/>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75" name="Freeform: Shape 918">
              <a:extLst>
                <a:ext uri="{FF2B5EF4-FFF2-40B4-BE49-F238E27FC236}">
                  <a16:creationId xmlns:a16="http://schemas.microsoft.com/office/drawing/2014/main" id="{53668345-895C-462C-F8AB-F704FD2CD737}"/>
                </a:ext>
              </a:extLst>
            </p:cNvPr>
            <p:cNvSpPr/>
            <p:nvPr/>
          </p:nvSpPr>
          <p:spPr>
            <a:xfrm rot="10800000">
              <a:off x="11802905" y="20401180"/>
              <a:ext cx="1229" cy="3006"/>
            </a:xfrm>
            <a:custGeom>
              <a:avLst/>
              <a:gdLst>
                <a:gd name="connsiteX0" fmla="*/ 0 w 910"/>
                <a:gd name="connsiteY0" fmla="*/ 0 h 2505"/>
                <a:gd name="connsiteX1" fmla="*/ 0 w 910"/>
                <a:gd name="connsiteY1" fmla="*/ 2278 h 2505"/>
                <a:gd name="connsiteX2" fmla="*/ 569 w 910"/>
                <a:gd name="connsiteY2" fmla="*/ 2505 h 2505"/>
                <a:gd name="connsiteX3" fmla="*/ 910 w 910"/>
                <a:gd name="connsiteY3" fmla="*/ 2278 h 2505"/>
                <a:gd name="connsiteX4" fmla="*/ 910 w 910"/>
                <a:gd name="connsiteY4" fmla="*/ 570 h 2505"/>
                <a:gd name="connsiteX5" fmla="*/ 0 w 910"/>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2505">
                  <a:moveTo>
                    <a:pt x="0" y="0"/>
                  </a:moveTo>
                  <a:lnTo>
                    <a:pt x="0" y="2278"/>
                  </a:lnTo>
                  <a:lnTo>
                    <a:pt x="569" y="2505"/>
                  </a:lnTo>
                  <a:lnTo>
                    <a:pt x="910" y="2278"/>
                  </a:lnTo>
                  <a:lnTo>
                    <a:pt x="910" y="570"/>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76" name="Freeform: Shape 919">
              <a:extLst>
                <a:ext uri="{FF2B5EF4-FFF2-40B4-BE49-F238E27FC236}">
                  <a16:creationId xmlns:a16="http://schemas.microsoft.com/office/drawing/2014/main" id="{6AF94C68-A431-38B4-5101-CF2EBC29C9F4}"/>
                </a:ext>
              </a:extLst>
            </p:cNvPr>
            <p:cNvSpPr/>
            <p:nvPr/>
          </p:nvSpPr>
          <p:spPr>
            <a:xfrm rot="10800000">
              <a:off x="11789531" y="20387927"/>
              <a:ext cx="27824" cy="37028"/>
            </a:xfrm>
            <a:custGeom>
              <a:avLst/>
              <a:gdLst>
                <a:gd name="connsiteX0" fmla="*/ 0 w 20610"/>
                <a:gd name="connsiteY0" fmla="*/ 0 h 30857"/>
                <a:gd name="connsiteX1" fmla="*/ 0 w 20610"/>
                <a:gd name="connsiteY1" fmla="*/ 25278 h 30857"/>
                <a:gd name="connsiteX2" fmla="*/ 10704 w 20610"/>
                <a:gd name="connsiteY2" fmla="*/ 30858 h 30857"/>
                <a:gd name="connsiteX3" fmla="*/ 15600 w 20610"/>
                <a:gd name="connsiteY3" fmla="*/ 28125 h 30857"/>
                <a:gd name="connsiteX4" fmla="*/ 20610 w 20610"/>
                <a:gd name="connsiteY4" fmla="*/ 23571 h 30857"/>
                <a:gd name="connsiteX5" fmla="*/ 19700 w 20610"/>
                <a:gd name="connsiteY5" fmla="*/ 11614 h 30857"/>
                <a:gd name="connsiteX6" fmla="*/ 0 w 20610"/>
                <a:gd name="connsiteY6" fmla="*/ 0 h 3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30857">
                  <a:moveTo>
                    <a:pt x="0" y="0"/>
                  </a:moveTo>
                  <a:lnTo>
                    <a:pt x="0" y="25278"/>
                  </a:lnTo>
                  <a:lnTo>
                    <a:pt x="10704" y="30858"/>
                  </a:lnTo>
                  <a:lnTo>
                    <a:pt x="15600" y="28125"/>
                  </a:lnTo>
                  <a:lnTo>
                    <a:pt x="20610" y="23571"/>
                  </a:lnTo>
                  <a:lnTo>
                    <a:pt x="19700" y="11614"/>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77" name="Freeform: Shape 921">
              <a:extLst>
                <a:ext uri="{FF2B5EF4-FFF2-40B4-BE49-F238E27FC236}">
                  <a16:creationId xmlns:a16="http://schemas.microsoft.com/office/drawing/2014/main" id="{BB044904-432F-4022-BA11-F8550FFD0CEA}"/>
                </a:ext>
              </a:extLst>
            </p:cNvPr>
            <p:cNvSpPr/>
            <p:nvPr/>
          </p:nvSpPr>
          <p:spPr>
            <a:xfrm rot="10800000">
              <a:off x="11802905" y="20403502"/>
              <a:ext cx="1229" cy="645224"/>
            </a:xfrm>
            <a:custGeom>
              <a:avLst/>
              <a:gdLst>
                <a:gd name="connsiteX0" fmla="*/ 569 w 910"/>
                <a:gd name="connsiteY0" fmla="*/ 0 h 537687"/>
                <a:gd name="connsiteX1" fmla="*/ 0 w 910"/>
                <a:gd name="connsiteY1" fmla="*/ 342 h 537687"/>
                <a:gd name="connsiteX2" fmla="*/ 0 w 910"/>
                <a:gd name="connsiteY2" fmla="*/ 537118 h 537687"/>
                <a:gd name="connsiteX3" fmla="*/ 910 w 910"/>
                <a:gd name="connsiteY3" fmla="*/ 537688 h 537687"/>
                <a:gd name="connsiteX4" fmla="*/ 910 w 910"/>
                <a:gd name="connsiteY4" fmla="*/ 342 h 537687"/>
                <a:gd name="connsiteX5" fmla="*/ 569 w 910"/>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537687">
                  <a:moveTo>
                    <a:pt x="569" y="0"/>
                  </a:moveTo>
                  <a:lnTo>
                    <a:pt x="0" y="342"/>
                  </a:lnTo>
                  <a:lnTo>
                    <a:pt x="0" y="537118"/>
                  </a:lnTo>
                  <a:lnTo>
                    <a:pt x="910" y="537688"/>
                  </a:lnTo>
                  <a:lnTo>
                    <a:pt x="910" y="342"/>
                  </a:lnTo>
                  <a:lnTo>
                    <a:pt x="569"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78" name="Freeform: Shape 922">
              <a:extLst>
                <a:ext uri="{FF2B5EF4-FFF2-40B4-BE49-F238E27FC236}">
                  <a16:creationId xmlns:a16="http://schemas.microsoft.com/office/drawing/2014/main" id="{9FE1B3C4-4B37-1293-15B0-5ECC46EEF072}"/>
                </a:ext>
              </a:extLst>
            </p:cNvPr>
            <p:cNvSpPr/>
            <p:nvPr/>
          </p:nvSpPr>
          <p:spPr>
            <a:xfrm rot="10800000">
              <a:off x="11789531" y="20382869"/>
              <a:ext cx="27824" cy="679248"/>
            </a:xfrm>
            <a:custGeom>
              <a:avLst/>
              <a:gdLst>
                <a:gd name="connsiteX0" fmla="*/ 9793 w 20610"/>
                <a:gd name="connsiteY0" fmla="*/ 0 h 566040"/>
                <a:gd name="connsiteX1" fmla="*/ 0 w 20610"/>
                <a:gd name="connsiteY1" fmla="*/ 5807 h 566040"/>
                <a:gd name="connsiteX2" fmla="*/ 0 w 20610"/>
                <a:gd name="connsiteY2" fmla="*/ 553970 h 566040"/>
                <a:gd name="connsiteX3" fmla="*/ 20610 w 20610"/>
                <a:gd name="connsiteY3" fmla="*/ 566040 h 566040"/>
                <a:gd name="connsiteX4" fmla="*/ 20610 w 20610"/>
                <a:gd name="connsiteY4" fmla="*/ 11500 h 566040"/>
                <a:gd name="connsiteX5" fmla="*/ 20155 w 20610"/>
                <a:gd name="connsiteY5" fmla="*/ 5465 h 566040"/>
                <a:gd name="connsiteX6" fmla="*/ 9793 w 20610"/>
                <a:gd name="connsiteY6" fmla="*/ 0 h 56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566040">
                  <a:moveTo>
                    <a:pt x="9793" y="0"/>
                  </a:moveTo>
                  <a:lnTo>
                    <a:pt x="0" y="5807"/>
                  </a:lnTo>
                  <a:lnTo>
                    <a:pt x="0" y="553970"/>
                  </a:lnTo>
                  <a:lnTo>
                    <a:pt x="20610" y="566040"/>
                  </a:lnTo>
                  <a:lnTo>
                    <a:pt x="20610" y="11500"/>
                  </a:lnTo>
                  <a:lnTo>
                    <a:pt x="20155" y="5465"/>
                  </a:lnTo>
                  <a:lnTo>
                    <a:pt x="9793"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84" name="Freeform: Shape 958">
              <a:extLst>
                <a:ext uri="{FF2B5EF4-FFF2-40B4-BE49-F238E27FC236}">
                  <a16:creationId xmlns:a16="http://schemas.microsoft.com/office/drawing/2014/main" id="{91E17DFB-63F4-B5F4-1C1D-6B0E93CD04D0}"/>
                </a:ext>
              </a:extLst>
            </p:cNvPr>
            <p:cNvSpPr/>
            <p:nvPr/>
          </p:nvSpPr>
          <p:spPr>
            <a:xfrm rot="10800000">
              <a:off x="16877595" y="20073784"/>
              <a:ext cx="1312022" cy="675696"/>
            </a:xfrm>
            <a:custGeom>
              <a:avLst/>
              <a:gdLst>
                <a:gd name="connsiteX0" fmla="*/ 943857 w 971868"/>
                <a:gd name="connsiteY0" fmla="*/ 277839 h 563080"/>
                <a:gd name="connsiteX1" fmla="*/ 948753 w 971868"/>
                <a:gd name="connsiteY1" fmla="*/ 280686 h 563080"/>
                <a:gd name="connsiteX2" fmla="*/ 950006 w 971868"/>
                <a:gd name="connsiteY2" fmla="*/ 281483 h 563080"/>
                <a:gd name="connsiteX3" fmla="*/ 950803 w 971868"/>
                <a:gd name="connsiteY3" fmla="*/ 281939 h 563080"/>
                <a:gd name="connsiteX4" fmla="*/ 950575 w 971868"/>
                <a:gd name="connsiteY4" fmla="*/ 282508 h 563080"/>
                <a:gd name="connsiteX5" fmla="*/ 945565 w 971868"/>
                <a:gd name="connsiteY5" fmla="*/ 283989 h 563080"/>
                <a:gd name="connsiteX6" fmla="*/ 943971 w 971868"/>
                <a:gd name="connsiteY6" fmla="*/ 284899 h 563080"/>
                <a:gd name="connsiteX7" fmla="*/ 944540 w 971868"/>
                <a:gd name="connsiteY7" fmla="*/ 281483 h 563080"/>
                <a:gd name="connsiteX8" fmla="*/ 943857 w 971868"/>
                <a:gd name="connsiteY8" fmla="*/ 277839 h 563080"/>
                <a:gd name="connsiteX9" fmla="*/ 25962 w 971868"/>
                <a:gd name="connsiteY9" fmla="*/ 278181 h 563080"/>
                <a:gd name="connsiteX10" fmla="*/ 25393 w 971868"/>
                <a:gd name="connsiteY10" fmla="*/ 281711 h 563080"/>
                <a:gd name="connsiteX11" fmla="*/ 25962 w 971868"/>
                <a:gd name="connsiteY11" fmla="*/ 285127 h 563080"/>
                <a:gd name="connsiteX12" fmla="*/ 25051 w 971868"/>
                <a:gd name="connsiteY12" fmla="*/ 284672 h 563080"/>
                <a:gd name="connsiteX13" fmla="*/ 20610 w 971868"/>
                <a:gd name="connsiteY13" fmla="*/ 282052 h 563080"/>
                <a:gd name="connsiteX14" fmla="*/ 20041 w 971868"/>
                <a:gd name="connsiteY14" fmla="*/ 281711 h 563080"/>
                <a:gd name="connsiteX15" fmla="*/ 22660 w 971868"/>
                <a:gd name="connsiteY15" fmla="*/ 280231 h 563080"/>
                <a:gd name="connsiteX16" fmla="*/ 25962 w 971868"/>
                <a:gd name="connsiteY16" fmla="*/ 278181 h 563080"/>
                <a:gd name="connsiteX17" fmla="*/ 485308 w 971868"/>
                <a:gd name="connsiteY17" fmla="*/ 0 h 563080"/>
                <a:gd name="connsiteX18" fmla="*/ 477337 w 971868"/>
                <a:gd name="connsiteY18" fmla="*/ 4555 h 563080"/>
                <a:gd name="connsiteX19" fmla="*/ 467430 w 971868"/>
                <a:gd name="connsiteY19" fmla="*/ 10362 h 563080"/>
                <a:gd name="connsiteX20" fmla="*/ 16853 w 971868"/>
                <a:gd name="connsiteY20" fmla="*/ 270324 h 563080"/>
                <a:gd name="connsiteX21" fmla="*/ 13892 w 971868"/>
                <a:gd name="connsiteY21" fmla="*/ 272032 h 563080"/>
                <a:gd name="connsiteX22" fmla="*/ 11159 w 971868"/>
                <a:gd name="connsiteY22" fmla="*/ 273740 h 563080"/>
                <a:gd name="connsiteX23" fmla="*/ 10362 w 971868"/>
                <a:gd name="connsiteY23" fmla="*/ 274195 h 563080"/>
                <a:gd name="connsiteX24" fmla="*/ 9451 w 971868"/>
                <a:gd name="connsiteY24" fmla="*/ 274765 h 563080"/>
                <a:gd name="connsiteX25" fmla="*/ 3871 w 971868"/>
                <a:gd name="connsiteY25" fmla="*/ 278181 h 563080"/>
                <a:gd name="connsiteX26" fmla="*/ 1366 w 971868"/>
                <a:gd name="connsiteY26" fmla="*/ 279776 h 563080"/>
                <a:gd name="connsiteX27" fmla="*/ 455 w 971868"/>
                <a:gd name="connsiteY27" fmla="*/ 280345 h 563080"/>
                <a:gd name="connsiteX28" fmla="*/ 0 w 971868"/>
                <a:gd name="connsiteY28" fmla="*/ 280572 h 563080"/>
                <a:gd name="connsiteX29" fmla="*/ 455 w 971868"/>
                <a:gd name="connsiteY29" fmla="*/ 280800 h 563080"/>
                <a:gd name="connsiteX30" fmla="*/ 1366 w 971868"/>
                <a:gd name="connsiteY30" fmla="*/ 281369 h 563080"/>
                <a:gd name="connsiteX31" fmla="*/ 7288 w 971868"/>
                <a:gd name="connsiteY31" fmla="*/ 285013 h 563080"/>
                <a:gd name="connsiteX32" fmla="*/ 9451 w 971868"/>
                <a:gd name="connsiteY32" fmla="*/ 286379 h 563080"/>
                <a:gd name="connsiteX33" fmla="*/ 9451 w 971868"/>
                <a:gd name="connsiteY33" fmla="*/ 288771 h 563080"/>
                <a:gd name="connsiteX34" fmla="*/ 10362 w 971868"/>
                <a:gd name="connsiteY34" fmla="*/ 289340 h 563080"/>
                <a:gd name="connsiteX35" fmla="*/ 10931 w 971868"/>
                <a:gd name="connsiteY35" fmla="*/ 289682 h 563080"/>
                <a:gd name="connsiteX36" fmla="*/ 11159 w 971868"/>
                <a:gd name="connsiteY36" fmla="*/ 289796 h 563080"/>
                <a:gd name="connsiteX37" fmla="*/ 15031 w 971868"/>
                <a:gd name="connsiteY37" fmla="*/ 291959 h 563080"/>
                <a:gd name="connsiteX38" fmla="*/ 19244 w 971868"/>
                <a:gd name="connsiteY38" fmla="*/ 294464 h 563080"/>
                <a:gd name="connsiteX39" fmla="*/ 29150 w 971868"/>
                <a:gd name="connsiteY39" fmla="*/ 300158 h 563080"/>
                <a:gd name="connsiteX40" fmla="*/ 465381 w 971868"/>
                <a:gd name="connsiteY40" fmla="*/ 551921 h 563080"/>
                <a:gd name="connsiteX41" fmla="*/ 474263 w 971868"/>
                <a:gd name="connsiteY41" fmla="*/ 557045 h 563080"/>
                <a:gd name="connsiteX42" fmla="*/ 474263 w 971868"/>
                <a:gd name="connsiteY42" fmla="*/ 557159 h 563080"/>
                <a:gd name="connsiteX43" fmla="*/ 475173 w 971868"/>
                <a:gd name="connsiteY43" fmla="*/ 557615 h 563080"/>
                <a:gd name="connsiteX44" fmla="*/ 484169 w 971868"/>
                <a:gd name="connsiteY44" fmla="*/ 562853 h 563080"/>
                <a:gd name="connsiteX45" fmla="*/ 484625 w 971868"/>
                <a:gd name="connsiteY45" fmla="*/ 563081 h 563080"/>
                <a:gd name="connsiteX46" fmla="*/ 485080 w 971868"/>
                <a:gd name="connsiteY46" fmla="*/ 562853 h 563080"/>
                <a:gd name="connsiteX47" fmla="*/ 494076 w 971868"/>
                <a:gd name="connsiteY47" fmla="*/ 557729 h 563080"/>
                <a:gd name="connsiteX48" fmla="*/ 494987 w 971868"/>
                <a:gd name="connsiteY48" fmla="*/ 557159 h 563080"/>
                <a:gd name="connsiteX49" fmla="*/ 494987 w 971868"/>
                <a:gd name="connsiteY49" fmla="*/ 557045 h 563080"/>
                <a:gd name="connsiteX50" fmla="*/ 504324 w 971868"/>
                <a:gd name="connsiteY50" fmla="*/ 551694 h 563080"/>
                <a:gd name="connsiteX51" fmla="*/ 504438 w 971868"/>
                <a:gd name="connsiteY51" fmla="*/ 551694 h 563080"/>
                <a:gd name="connsiteX52" fmla="*/ 941238 w 971868"/>
                <a:gd name="connsiteY52" fmla="*/ 299475 h 563080"/>
                <a:gd name="connsiteX53" fmla="*/ 951144 w 971868"/>
                <a:gd name="connsiteY53" fmla="*/ 293781 h 563080"/>
                <a:gd name="connsiteX54" fmla="*/ 954788 w 971868"/>
                <a:gd name="connsiteY54" fmla="*/ 295831 h 563080"/>
                <a:gd name="connsiteX55" fmla="*/ 961051 w 971868"/>
                <a:gd name="connsiteY55" fmla="*/ 299361 h 563080"/>
                <a:gd name="connsiteX56" fmla="*/ 961051 w 971868"/>
                <a:gd name="connsiteY56" fmla="*/ 286721 h 563080"/>
                <a:gd name="connsiteX57" fmla="*/ 961962 w 971868"/>
                <a:gd name="connsiteY57" fmla="*/ 286265 h 563080"/>
                <a:gd name="connsiteX58" fmla="*/ 964695 w 971868"/>
                <a:gd name="connsiteY58" fmla="*/ 284786 h 563080"/>
                <a:gd name="connsiteX59" fmla="*/ 965606 w 971868"/>
                <a:gd name="connsiteY59" fmla="*/ 284330 h 563080"/>
                <a:gd name="connsiteX60" fmla="*/ 971869 w 971868"/>
                <a:gd name="connsiteY60" fmla="*/ 280914 h 563080"/>
                <a:gd name="connsiteX61" fmla="*/ 965606 w 971868"/>
                <a:gd name="connsiteY61" fmla="*/ 277270 h 563080"/>
                <a:gd name="connsiteX62" fmla="*/ 964695 w 971868"/>
                <a:gd name="connsiteY62" fmla="*/ 276815 h 563080"/>
                <a:gd name="connsiteX63" fmla="*/ 955699 w 971868"/>
                <a:gd name="connsiteY63" fmla="*/ 271577 h 563080"/>
                <a:gd name="connsiteX64" fmla="*/ 954788 w 971868"/>
                <a:gd name="connsiteY64" fmla="*/ 271007 h 563080"/>
                <a:gd name="connsiteX65" fmla="*/ 509790 w 971868"/>
                <a:gd name="connsiteY65" fmla="*/ 14120 h 563080"/>
                <a:gd name="connsiteX66" fmla="*/ 499883 w 971868"/>
                <a:gd name="connsiteY66" fmla="*/ 8427 h 563080"/>
                <a:gd name="connsiteX67" fmla="*/ 498972 w 971868"/>
                <a:gd name="connsiteY67" fmla="*/ 7857 h 563080"/>
                <a:gd name="connsiteX68" fmla="*/ 489977 w 971868"/>
                <a:gd name="connsiteY68" fmla="*/ 2733 h 563080"/>
                <a:gd name="connsiteX69" fmla="*/ 489065 w 971868"/>
                <a:gd name="connsiteY69" fmla="*/ 2164 h 563080"/>
                <a:gd name="connsiteX70" fmla="*/ 485308 w 971868"/>
                <a:gd name="connsiteY70" fmla="*/ 0 h 563080"/>
                <a:gd name="connsiteX71" fmla="*/ 485308 w 971868"/>
                <a:gd name="connsiteY71" fmla="*/ 0 h 563080"/>
                <a:gd name="connsiteX72" fmla="*/ 484625 w 971868"/>
                <a:gd name="connsiteY72" fmla="*/ 540307 h 563080"/>
                <a:gd name="connsiteX73" fmla="*/ 36780 w 971868"/>
                <a:gd name="connsiteY73" fmla="*/ 281711 h 563080"/>
                <a:gd name="connsiteX74" fmla="*/ 485308 w 971868"/>
                <a:gd name="connsiteY74" fmla="*/ 22774 h 563080"/>
                <a:gd name="connsiteX75" fmla="*/ 933039 w 971868"/>
                <a:gd name="connsiteY75" fmla="*/ 281369 h 563080"/>
                <a:gd name="connsiteX76" fmla="*/ 484625 w 971868"/>
                <a:gd name="connsiteY76" fmla="*/ 540307 h 563080"/>
                <a:gd name="connsiteX77" fmla="*/ 484625 w 971868"/>
                <a:gd name="connsiteY77" fmla="*/ 540307 h 563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71868" h="563080">
                  <a:moveTo>
                    <a:pt x="943857" y="277839"/>
                  </a:moveTo>
                  <a:lnTo>
                    <a:pt x="948753" y="280686"/>
                  </a:lnTo>
                  <a:lnTo>
                    <a:pt x="950006" y="281483"/>
                  </a:lnTo>
                  <a:lnTo>
                    <a:pt x="950803" y="281939"/>
                  </a:lnTo>
                  <a:cubicBezTo>
                    <a:pt x="950689" y="282166"/>
                    <a:pt x="950689" y="282280"/>
                    <a:pt x="950575" y="282508"/>
                  </a:cubicBezTo>
                  <a:cubicBezTo>
                    <a:pt x="948867" y="282622"/>
                    <a:pt x="947045" y="283078"/>
                    <a:pt x="945565" y="283989"/>
                  </a:cubicBezTo>
                  <a:lnTo>
                    <a:pt x="943971" y="284899"/>
                  </a:lnTo>
                  <a:cubicBezTo>
                    <a:pt x="944312" y="283761"/>
                    <a:pt x="944540" y="282622"/>
                    <a:pt x="944540" y="281483"/>
                  </a:cubicBezTo>
                  <a:cubicBezTo>
                    <a:pt x="944426" y="280117"/>
                    <a:pt x="944198" y="278978"/>
                    <a:pt x="943857" y="277839"/>
                  </a:cubicBezTo>
                  <a:moveTo>
                    <a:pt x="25962" y="278181"/>
                  </a:moveTo>
                  <a:cubicBezTo>
                    <a:pt x="25620" y="279320"/>
                    <a:pt x="25393" y="280459"/>
                    <a:pt x="25393" y="281711"/>
                  </a:cubicBezTo>
                  <a:cubicBezTo>
                    <a:pt x="25393" y="282850"/>
                    <a:pt x="25620" y="284103"/>
                    <a:pt x="25962" y="285127"/>
                  </a:cubicBezTo>
                  <a:lnTo>
                    <a:pt x="25051" y="284672"/>
                  </a:lnTo>
                  <a:lnTo>
                    <a:pt x="20610" y="282052"/>
                  </a:lnTo>
                  <a:lnTo>
                    <a:pt x="20041" y="281711"/>
                  </a:lnTo>
                  <a:lnTo>
                    <a:pt x="22660" y="280231"/>
                  </a:lnTo>
                  <a:lnTo>
                    <a:pt x="25962" y="278181"/>
                  </a:lnTo>
                  <a:moveTo>
                    <a:pt x="485308" y="0"/>
                  </a:moveTo>
                  <a:lnTo>
                    <a:pt x="477337" y="4555"/>
                  </a:lnTo>
                  <a:lnTo>
                    <a:pt x="467430" y="10362"/>
                  </a:lnTo>
                  <a:lnTo>
                    <a:pt x="16853" y="270324"/>
                  </a:lnTo>
                  <a:lnTo>
                    <a:pt x="13892" y="272032"/>
                  </a:lnTo>
                  <a:lnTo>
                    <a:pt x="11159" y="273740"/>
                  </a:lnTo>
                  <a:lnTo>
                    <a:pt x="10362" y="274195"/>
                  </a:lnTo>
                  <a:lnTo>
                    <a:pt x="9451" y="274765"/>
                  </a:lnTo>
                  <a:lnTo>
                    <a:pt x="3871" y="278181"/>
                  </a:lnTo>
                  <a:lnTo>
                    <a:pt x="1366" y="279776"/>
                  </a:lnTo>
                  <a:lnTo>
                    <a:pt x="455" y="280345"/>
                  </a:lnTo>
                  <a:lnTo>
                    <a:pt x="0" y="280572"/>
                  </a:lnTo>
                  <a:lnTo>
                    <a:pt x="455" y="280800"/>
                  </a:lnTo>
                  <a:lnTo>
                    <a:pt x="1366" y="281369"/>
                  </a:lnTo>
                  <a:lnTo>
                    <a:pt x="7288" y="285013"/>
                  </a:lnTo>
                  <a:lnTo>
                    <a:pt x="9451" y="286379"/>
                  </a:lnTo>
                  <a:lnTo>
                    <a:pt x="9451" y="288771"/>
                  </a:lnTo>
                  <a:lnTo>
                    <a:pt x="10362" y="289340"/>
                  </a:lnTo>
                  <a:lnTo>
                    <a:pt x="10931" y="289682"/>
                  </a:lnTo>
                  <a:lnTo>
                    <a:pt x="11159" y="289796"/>
                  </a:lnTo>
                  <a:lnTo>
                    <a:pt x="15031" y="291959"/>
                  </a:lnTo>
                  <a:lnTo>
                    <a:pt x="19244" y="294464"/>
                  </a:lnTo>
                  <a:lnTo>
                    <a:pt x="29150" y="300158"/>
                  </a:lnTo>
                  <a:lnTo>
                    <a:pt x="465381" y="551921"/>
                  </a:lnTo>
                  <a:lnTo>
                    <a:pt x="474263" y="557045"/>
                  </a:lnTo>
                  <a:lnTo>
                    <a:pt x="474263" y="557159"/>
                  </a:lnTo>
                  <a:lnTo>
                    <a:pt x="475173" y="557615"/>
                  </a:lnTo>
                  <a:lnTo>
                    <a:pt x="484169" y="562853"/>
                  </a:lnTo>
                  <a:lnTo>
                    <a:pt x="484625" y="563081"/>
                  </a:lnTo>
                  <a:lnTo>
                    <a:pt x="485080" y="562853"/>
                  </a:lnTo>
                  <a:lnTo>
                    <a:pt x="494076" y="557729"/>
                  </a:lnTo>
                  <a:lnTo>
                    <a:pt x="494987" y="557159"/>
                  </a:lnTo>
                  <a:lnTo>
                    <a:pt x="494987" y="557045"/>
                  </a:lnTo>
                  <a:lnTo>
                    <a:pt x="504324" y="551694"/>
                  </a:lnTo>
                  <a:lnTo>
                    <a:pt x="504438" y="551694"/>
                  </a:lnTo>
                  <a:lnTo>
                    <a:pt x="941238" y="299475"/>
                  </a:lnTo>
                  <a:lnTo>
                    <a:pt x="951144" y="293781"/>
                  </a:lnTo>
                  <a:lnTo>
                    <a:pt x="954788" y="295831"/>
                  </a:lnTo>
                  <a:lnTo>
                    <a:pt x="961051" y="299361"/>
                  </a:lnTo>
                  <a:lnTo>
                    <a:pt x="961051" y="286721"/>
                  </a:lnTo>
                  <a:lnTo>
                    <a:pt x="961962" y="286265"/>
                  </a:lnTo>
                  <a:lnTo>
                    <a:pt x="964695" y="284786"/>
                  </a:lnTo>
                  <a:lnTo>
                    <a:pt x="965606" y="284330"/>
                  </a:lnTo>
                  <a:lnTo>
                    <a:pt x="971869" y="280914"/>
                  </a:lnTo>
                  <a:lnTo>
                    <a:pt x="965606" y="277270"/>
                  </a:lnTo>
                  <a:lnTo>
                    <a:pt x="964695" y="276815"/>
                  </a:lnTo>
                  <a:lnTo>
                    <a:pt x="955699" y="271577"/>
                  </a:lnTo>
                  <a:lnTo>
                    <a:pt x="954788" y="271007"/>
                  </a:lnTo>
                  <a:lnTo>
                    <a:pt x="509790" y="14120"/>
                  </a:lnTo>
                  <a:lnTo>
                    <a:pt x="499883" y="8427"/>
                  </a:lnTo>
                  <a:lnTo>
                    <a:pt x="498972" y="7857"/>
                  </a:lnTo>
                  <a:lnTo>
                    <a:pt x="489977" y="2733"/>
                  </a:lnTo>
                  <a:lnTo>
                    <a:pt x="489065" y="2164"/>
                  </a:lnTo>
                  <a:lnTo>
                    <a:pt x="485308" y="0"/>
                  </a:lnTo>
                  <a:lnTo>
                    <a:pt x="485308" y="0"/>
                  </a:lnTo>
                  <a:close/>
                  <a:moveTo>
                    <a:pt x="484625" y="540307"/>
                  </a:moveTo>
                  <a:lnTo>
                    <a:pt x="36780" y="281711"/>
                  </a:lnTo>
                  <a:lnTo>
                    <a:pt x="485308" y="22774"/>
                  </a:lnTo>
                  <a:lnTo>
                    <a:pt x="933039" y="281369"/>
                  </a:lnTo>
                  <a:lnTo>
                    <a:pt x="484625" y="540307"/>
                  </a:lnTo>
                  <a:lnTo>
                    <a:pt x="484625" y="540307"/>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85" name="Freeform: Shape 960">
              <a:extLst>
                <a:ext uri="{FF2B5EF4-FFF2-40B4-BE49-F238E27FC236}">
                  <a16:creationId xmlns:a16="http://schemas.microsoft.com/office/drawing/2014/main" id="{BF145FA1-568C-5CB5-8B25-97AAE0BEE5A3}"/>
                </a:ext>
              </a:extLst>
            </p:cNvPr>
            <p:cNvSpPr/>
            <p:nvPr/>
          </p:nvSpPr>
          <p:spPr>
            <a:xfrm rot="10800000">
              <a:off x="17535528" y="19442906"/>
              <a:ext cx="628725" cy="966881"/>
            </a:xfrm>
            <a:custGeom>
              <a:avLst/>
              <a:gdLst>
                <a:gd name="connsiteX0" fmla="*/ 11842 w 465722"/>
                <a:gd name="connsiteY0" fmla="*/ 19699 h 805734"/>
                <a:gd name="connsiteX1" fmla="*/ 453994 w 465722"/>
                <a:gd name="connsiteY1" fmla="*/ 274879 h 805734"/>
                <a:gd name="connsiteX2" fmla="*/ 453994 w 465722"/>
                <a:gd name="connsiteY2" fmla="*/ 785921 h 805734"/>
                <a:gd name="connsiteX3" fmla="*/ 11842 w 465722"/>
                <a:gd name="connsiteY3" fmla="*/ 530627 h 805734"/>
                <a:gd name="connsiteX4" fmla="*/ 11842 w 465722"/>
                <a:gd name="connsiteY4" fmla="*/ 19699 h 805734"/>
                <a:gd name="connsiteX5" fmla="*/ 455 w 465722"/>
                <a:gd name="connsiteY5" fmla="*/ 0 h 805734"/>
                <a:gd name="connsiteX6" fmla="*/ 455 w 465722"/>
                <a:gd name="connsiteY6" fmla="*/ 536891 h 805734"/>
                <a:gd name="connsiteX7" fmla="*/ 0 w 465722"/>
                <a:gd name="connsiteY7" fmla="*/ 537118 h 805734"/>
                <a:gd name="connsiteX8" fmla="*/ 465267 w 465722"/>
                <a:gd name="connsiteY8" fmla="*/ 805734 h 805734"/>
                <a:gd name="connsiteX9" fmla="*/ 465267 w 465722"/>
                <a:gd name="connsiteY9" fmla="*/ 268844 h 805734"/>
                <a:gd name="connsiteX10" fmla="*/ 465722 w 465722"/>
                <a:gd name="connsiteY10" fmla="*/ 268616 h 805734"/>
                <a:gd name="connsiteX11" fmla="*/ 455 w 465722"/>
                <a:gd name="connsiteY11" fmla="*/ 0 h 805734"/>
                <a:gd name="connsiteX12" fmla="*/ 455 w 465722"/>
                <a:gd name="connsiteY12" fmla="*/ 0 h 805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4">
                  <a:moveTo>
                    <a:pt x="11842" y="19699"/>
                  </a:moveTo>
                  <a:lnTo>
                    <a:pt x="453994" y="274879"/>
                  </a:lnTo>
                  <a:lnTo>
                    <a:pt x="453994" y="785921"/>
                  </a:lnTo>
                  <a:lnTo>
                    <a:pt x="11842" y="530627"/>
                  </a:lnTo>
                  <a:lnTo>
                    <a:pt x="11842" y="19699"/>
                  </a:lnTo>
                  <a:moveTo>
                    <a:pt x="455" y="0"/>
                  </a:moveTo>
                  <a:lnTo>
                    <a:pt x="455" y="536891"/>
                  </a:lnTo>
                  <a:lnTo>
                    <a:pt x="0" y="537118"/>
                  </a:lnTo>
                  <a:lnTo>
                    <a:pt x="465267" y="805734"/>
                  </a:lnTo>
                  <a:lnTo>
                    <a:pt x="465267" y="268844"/>
                  </a:lnTo>
                  <a:lnTo>
                    <a:pt x="465722" y="268616"/>
                  </a:lnTo>
                  <a:lnTo>
                    <a:pt x="455" y="0"/>
                  </a:lnTo>
                  <a:lnTo>
                    <a:pt x="455"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86" name="Freeform: Shape 963">
              <a:extLst>
                <a:ext uri="{FF2B5EF4-FFF2-40B4-BE49-F238E27FC236}">
                  <a16:creationId xmlns:a16="http://schemas.microsoft.com/office/drawing/2014/main" id="{0C28A7D8-134A-E6BC-DD4C-A7A666E6990D}"/>
                </a:ext>
              </a:extLst>
            </p:cNvPr>
            <p:cNvSpPr/>
            <p:nvPr/>
          </p:nvSpPr>
          <p:spPr>
            <a:xfrm rot="10800000">
              <a:off x="16904957" y="19442224"/>
              <a:ext cx="630417" cy="968246"/>
            </a:xfrm>
            <a:custGeom>
              <a:avLst/>
              <a:gdLst>
                <a:gd name="connsiteX0" fmla="*/ 455133 w 466975"/>
                <a:gd name="connsiteY0" fmla="*/ 19585 h 806872"/>
                <a:gd name="connsiteX1" fmla="*/ 455133 w 466975"/>
                <a:gd name="connsiteY1" fmla="*/ 531311 h 806872"/>
                <a:gd name="connsiteX2" fmla="*/ 11842 w 466975"/>
                <a:gd name="connsiteY2" fmla="*/ 787288 h 806872"/>
                <a:gd name="connsiteX3" fmla="*/ 11842 w 466975"/>
                <a:gd name="connsiteY3" fmla="*/ 275448 h 806872"/>
                <a:gd name="connsiteX4" fmla="*/ 455133 w 466975"/>
                <a:gd name="connsiteY4" fmla="*/ 19585 h 806872"/>
                <a:gd name="connsiteX5" fmla="*/ 466406 w 466975"/>
                <a:gd name="connsiteY5" fmla="*/ 0 h 806872"/>
                <a:gd name="connsiteX6" fmla="*/ 0 w 466975"/>
                <a:gd name="connsiteY6" fmla="*/ 269186 h 806872"/>
                <a:gd name="connsiteX7" fmla="*/ 456 w 466975"/>
                <a:gd name="connsiteY7" fmla="*/ 269413 h 806872"/>
                <a:gd name="connsiteX8" fmla="*/ 456 w 466975"/>
                <a:gd name="connsiteY8" fmla="*/ 806759 h 806872"/>
                <a:gd name="connsiteX9" fmla="*/ 683 w 466975"/>
                <a:gd name="connsiteY9" fmla="*/ 806873 h 806872"/>
                <a:gd name="connsiteX10" fmla="*/ 466975 w 466975"/>
                <a:gd name="connsiteY10" fmla="*/ 537573 h 806872"/>
                <a:gd name="connsiteX11" fmla="*/ 466520 w 466975"/>
                <a:gd name="connsiteY11" fmla="*/ 537346 h 806872"/>
                <a:gd name="connsiteX12" fmla="*/ 466406 w 466975"/>
                <a:gd name="connsiteY12" fmla="*/ 0 h 806872"/>
                <a:gd name="connsiteX13" fmla="*/ 466406 w 466975"/>
                <a:gd name="connsiteY13" fmla="*/ 0 h 806872"/>
                <a:gd name="connsiteX14" fmla="*/ 466406 w 466975"/>
                <a:gd name="connsiteY14" fmla="*/ 0 h 8068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2">
                  <a:moveTo>
                    <a:pt x="455133" y="19585"/>
                  </a:moveTo>
                  <a:lnTo>
                    <a:pt x="455133" y="531311"/>
                  </a:lnTo>
                  <a:lnTo>
                    <a:pt x="11842" y="787288"/>
                  </a:lnTo>
                  <a:lnTo>
                    <a:pt x="11842" y="275448"/>
                  </a:lnTo>
                  <a:lnTo>
                    <a:pt x="455133" y="19585"/>
                  </a:lnTo>
                  <a:moveTo>
                    <a:pt x="466406" y="0"/>
                  </a:moveTo>
                  <a:lnTo>
                    <a:pt x="0" y="269186"/>
                  </a:lnTo>
                  <a:lnTo>
                    <a:pt x="456" y="269413"/>
                  </a:lnTo>
                  <a:lnTo>
                    <a:pt x="456" y="806759"/>
                  </a:lnTo>
                  <a:lnTo>
                    <a:pt x="683" y="806873"/>
                  </a:lnTo>
                  <a:lnTo>
                    <a:pt x="466975" y="537573"/>
                  </a:lnTo>
                  <a:lnTo>
                    <a:pt x="466520" y="537346"/>
                  </a:lnTo>
                  <a:lnTo>
                    <a:pt x="466406" y="0"/>
                  </a:lnTo>
                  <a:lnTo>
                    <a:pt x="466406" y="0"/>
                  </a:lnTo>
                  <a:lnTo>
                    <a:pt x="46640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87" name="Freeform: Shape 966">
              <a:extLst>
                <a:ext uri="{FF2B5EF4-FFF2-40B4-BE49-F238E27FC236}">
                  <a16:creationId xmlns:a16="http://schemas.microsoft.com/office/drawing/2014/main" id="{1B049BDD-118B-18B5-44B0-4681E1CB3A64}"/>
                </a:ext>
              </a:extLst>
            </p:cNvPr>
            <p:cNvSpPr/>
            <p:nvPr/>
          </p:nvSpPr>
          <p:spPr>
            <a:xfrm rot="10800000">
              <a:off x="17534759" y="19440038"/>
              <a:ext cx="1230" cy="2868"/>
            </a:xfrm>
            <a:custGeom>
              <a:avLst/>
              <a:gdLst>
                <a:gd name="connsiteX0" fmla="*/ 0 w 911"/>
                <a:gd name="connsiteY0" fmla="*/ 0 h 2390"/>
                <a:gd name="connsiteX1" fmla="*/ 0 w 911"/>
                <a:gd name="connsiteY1" fmla="*/ 2164 h 2390"/>
                <a:gd name="connsiteX2" fmla="*/ 456 w 911"/>
                <a:gd name="connsiteY2" fmla="*/ 2391 h 2390"/>
                <a:gd name="connsiteX3" fmla="*/ 911 w 911"/>
                <a:gd name="connsiteY3" fmla="*/ 2164 h 2390"/>
                <a:gd name="connsiteX4" fmla="*/ 911 w 911"/>
                <a:gd name="connsiteY4" fmla="*/ 455 h 2390"/>
                <a:gd name="connsiteX5" fmla="*/ 0 w 911"/>
                <a:gd name="connsiteY5" fmla="*/ 0 h 23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390">
                  <a:moveTo>
                    <a:pt x="0" y="0"/>
                  </a:moveTo>
                  <a:lnTo>
                    <a:pt x="0" y="2164"/>
                  </a:lnTo>
                  <a:lnTo>
                    <a:pt x="456" y="2391"/>
                  </a:lnTo>
                  <a:lnTo>
                    <a:pt x="911" y="2164"/>
                  </a:lnTo>
                  <a:lnTo>
                    <a:pt x="911" y="455"/>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88" name="Freeform: Shape 967">
              <a:extLst>
                <a:ext uri="{FF2B5EF4-FFF2-40B4-BE49-F238E27FC236}">
                  <a16:creationId xmlns:a16="http://schemas.microsoft.com/office/drawing/2014/main" id="{EA66419B-0480-9D21-2C70-09834777587C}"/>
                </a:ext>
              </a:extLst>
            </p:cNvPr>
            <p:cNvSpPr/>
            <p:nvPr/>
          </p:nvSpPr>
          <p:spPr>
            <a:xfrm rot="10800000">
              <a:off x="17521385" y="19426783"/>
              <a:ext cx="27977" cy="36619"/>
            </a:xfrm>
            <a:custGeom>
              <a:avLst/>
              <a:gdLst>
                <a:gd name="connsiteX0" fmla="*/ 0 w 20724"/>
                <a:gd name="connsiteY0" fmla="*/ 0 h 30516"/>
                <a:gd name="connsiteX1" fmla="*/ 0 w 20724"/>
                <a:gd name="connsiteY1" fmla="*/ 25165 h 30516"/>
                <a:gd name="connsiteX2" fmla="*/ 10931 w 20724"/>
                <a:gd name="connsiteY2" fmla="*/ 30517 h 30516"/>
                <a:gd name="connsiteX3" fmla="*/ 15714 w 20724"/>
                <a:gd name="connsiteY3" fmla="*/ 27784 h 30516"/>
                <a:gd name="connsiteX4" fmla="*/ 20724 w 20724"/>
                <a:gd name="connsiteY4" fmla="*/ 23343 h 30516"/>
                <a:gd name="connsiteX5" fmla="*/ 19813 w 20724"/>
                <a:gd name="connsiteY5" fmla="*/ 11273 h 30516"/>
                <a:gd name="connsiteX6" fmla="*/ 0 w 20724"/>
                <a:gd name="connsiteY6" fmla="*/ 0 h 30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30516">
                  <a:moveTo>
                    <a:pt x="0" y="0"/>
                  </a:moveTo>
                  <a:lnTo>
                    <a:pt x="0" y="25165"/>
                  </a:lnTo>
                  <a:lnTo>
                    <a:pt x="10931" y="30517"/>
                  </a:lnTo>
                  <a:lnTo>
                    <a:pt x="15714" y="27784"/>
                  </a:lnTo>
                  <a:lnTo>
                    <a:pt x="20724" y="23343"/>
                  </a:lnTo>
                  <a:lnTo>
                    <a:pt x="19813" y="11273"/>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89" name="Freeform: Shape 969">
              <a:extLst>
                <a:ext uri="{FF2B5EF4-FFF2-40B4-BE49-F238E27FC236}">
                  <a16:creationId xmlns:a16="http://schemas.microsoft.com/office/drawing/2014/main" id="{134A91D7-9FCA-99F4-3CE1-23310F2D2CD3}"/>
                </a:ext>
              </a:extLst>
            </p:cNvPr>
            <p:cNvSpPr/>
            <p:nvPr/>
          </p:nvSpPr>
          <p:spPr>
            <a:xfrm rot="10800000">
              <a:off x="17534759" y="19442359"/>
              <a:ext cx="1230" cy="645088"/>
            </a:xfrm>
            <a:custGeom>
              <a:avLst/>
              <a:gdLst>
                <a:gd name="connsiteX0" fmla="*/ 456 w 911"/>
                <a:gd name="connsiteY0" fmla="*/ 0 h 537573"/>
                <a:gd name="connsiteX1" fmla="*/ 0 w 911"/>
                <a:gd name="connsiteY1" fmla="*/ 227 h 537573"/>
                <a:gd name="connsiteX2" fmla="*/ 0 w 911"/>
                <a:gd name="connsiteY2" fmla="*/ 537118 h 537573"/>
                <a:gd name="connsiteX3" fmla="*/ 911 w 911"/>
                <a:gd name="connsiteY3" fmla="*/ 537573 h 537573"/>
                <a:gd name="connsiteX4" fmla="*/ 911 w 911"/>
                <a:gd name="connsiteY4" fmla="*/ 227 h 537573"/>
                <a:gd name="connsiteX5" fmla="*/ 456 w 911"/>
                <a:gd name="connsiteY5" fmla="*/ 0 h 537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537573">
                  <a:moveTo>
                    <a:pt x="456" y="0"/>
                  </a:moveTo>
                  <a:lnTo>
                    <a:pt x="0" y="227"/>
                  </a:lnTo>
                  <a:lnTo>
                    <a:pt x="0" y="537118"/>
                  </a:lnTo>
                  <a:lnTo>
                    <a:pt x="911" y="537573"/>
                  </a:lnTo>
                  <a:lnTo>
                    <a:pt x="911" y="227"/>
                  </a:lnTo>
                  <a:lnTo>
                    <a:pt x="45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3990" name="Freeform: Shape 970">
              <a:extLst>
                <a:ext uri="{FF2B5EF4-FFF2-40B4-BE49-F238E27FC236}">
                  <a16:creationId xmlns:a16="http://schemas.microsoft.com/office/drawing/2014/main" id="{1A5A18DD-AA42-0BB0-AAA9-EF5B22554124}"/>
                </a:ext>
              </a:extLst>
            </p:cNvPr>
            <p:cNvSpPr/>
            <p:nvPr/>
          </p:nvSpPr>
          <p:spPr>
            <a:xfrm rot="10800000">
              <a:off x="17521385" y="19421863"/>
              <a:ext cx="27977" cy="678976"/>
            </a:xfrm>
            <a:custGeom>
              <a:avLst/>
              <a:gdLst>
                <a:gd name="connsiteX0" fmla="*/ 10020 w 20724"/>
                <a:gd name="connsiteY0" fmla="*/ 0 h 565813"/>
                <a:gd name="connsiteX1" fmla="*/ 0 w 20724"/>
                <a:gd name="connsiteY1" fmla="*/ 5693 h 565813"/>
                <a:gd name="connsiteX2" fmla="*/ 0 w 20724"/>
                <a:gd name="connsiteY2" fmla="*/ 553971 h 565813"/>
                <a:gd name="connsiteX3" fmla="*/ 20724 w 20724"/>
                <a:gd name="connsiteY3" fmla="*/ 565813 h 565813"/>
                <a:gd name="connsiteX4" fmla="*/ 20724 w 20724"/>
                <a:gd name="connsiteY4" fmla="*/ 11387 h 565813"/>
                <a:gd name="connsiteX5" fmla="*/ 20269 w 20724"/>
                <a:gd name="connsiteY5" fmla="*/ 5466 h 565813"/>
                <a:gd name="connsiteX6" fmla="*/ 10020 w 20724"/>
                <a:gd name="connsiteY6" fmla="*/ 0 h 5658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565813">
                  <a:moveTo>
                    <a:pt x="10020" y="0"/>
                  </a:moveTo>
                  <a:lnTo>
                    <a:pt x="0" y="5693"/>
                  </a:lnTo>
                  <a:lnTo>
                    <a:pt x="0" y="553971"/>
                  </a:lnTo>
                  <a:lnTo>
                    <a:pt x="20724" y="565813"/>
                  </a:lnTo>
                  <a:lnTo>
                    <a:pt x="20724" y="11387"/>
                  </a:lnTo>
                  <a:lnTo>
                    <a:pt x="20269" y="5466"/>
                  </a:lnTo>
                  <a:lnTo>
                    <a:pt x="1002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09" name="Freeform: Shape 1040">
              <a:extLst>
                <a:ext uri="{FF2B5EF4-FFF2-40B4-BE49-F238E27FC236}">
                  <a16:creationId xmlns:a16="http://schemas.microsoft.com/office/drawing/2014/main" id="{2CC8C3E3-0F15-983E-5814-A762C02839F8}"/>
                </a:ext>
              </a:extLst>
            </p:cNvPr>
            <p:cNvSpPr/>
            <p:nvPr/>
          </p:nvSpPr>
          <p:spPr>
            <a:xfrm rot="10800000">
              <a:off x="10530083" y="20404186"/>
              <a:ext cx="628879" cy="966880"/>
            </a:xfrm>
            <a:custGeom>
              <a:avLst/>
              <a:gdLst>
                <a:gd name="connsiteX0" fmla="*/ 11842 w 465836"/>
                <a:gd name="connsiteY0" fmla="*/ 19699 h 805733"/>
                <a:gd name="connsiteX1" fmla="*/ 453880 w 465836"/>
                <a:gd name="connsiteY1" fmla="*/ 274879 h 805733"/>
                <a:gd name="connsiteX2" fmla="*/ 453880 w 465836"/>
                <a:gd name="connsiteY2" fmla="*/ 785921 h 805733"/>
                <a:gd name="connsiteX3" fmla="*/ 11729 w 465836"/>
                <a:gd name="connsiteY3" fmla="*/ 530742 h 805733"/>
                <a:gd name="connsiteX4" fmla="*/ 11729 w 465836"/>
                <a:gd name="connsiteY4" fmla="*/ 19699 h 805733"/>
                <a:gd name="connsiteX5" fmla="*/ 455 w 465836"/>
                <a:gd name="connsiteY5" fmla="*/ 0 h 805733"/>
                <a:gd name="connsiteX6" fmla="*/ 455 w 465836"/>
                <a:gd name="connsiteY6" fmla="*/ 536890 h 805733"/>
                <a:gd name="connsiteX7" fmla="*/ 0 w 465836"/>
                <a:gd name="connsiteY7" fmla="*/ 537118 h 805733"/>
                <a:gd name="connsiteX8" fmla="*/ 465381 w 465836"/>
                <a:gd name="connsiteY8" fmla="*/ 805734 h 805733"/>
                <a:gd name="connsiteX9" fmla="*/ 465381 w 465836"/>
                <a:gd name="connsiteY9" fmla="*/ 268958 h 805733"/>
                <a:gd name="connsiteX10" fmla="*/ 465837 w 465836"/>
                <a:gd name="connsiteY10" fmla="*/ 268730 h 805733"/>
                <a:gd name="connsiteX11" fmla="*/ 455 w 465836"/>
                <a:gd name="connsiteY11" fmla="*/ 0 h 805733"/>
                <a:gd name="connsiteX12" fmla="*/ 455 w 465836"/>
                <a:gd name="connsiteY12" fmla="*/ 0 h 805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836" h="805733">
                  <a:moveTo>
                    <a:pt x="11842" y="19699"/>
                  </a:moveTo>
                  <a:lnTo>
                    <a:pt x="453880" y="274879"/>
                  </a:lnTo>
                  <a:lnTo>
                    <a:pt x="453880" y="785921"/>
                  </a:lnTo>
                  <a:lnTo>
                    <a:pt x="11729" y="530742"/>
                  </a:lnTo>
                  <a:lnTo>
                    <a:pt x="11729" y="19699"/>
                  </a:lnTo>
                  <a:moveTo>
                    <a:pt x="455" y="0"/>
                  </a:moveTo>
                  <a:lnTo>
                    <a:pt x="455" y="536890"/>
                  </a:lnTo>
                  <a:lnTo>
                    <a:pt x="0" y="537118"/>
                  </a:lnTo>
                  <a:lnTo>
                    <a:pt x="465381" y="805734"/>
                  </a:lnTo>
                  <a:lnTo>
                    <a:pt x="465381" y="268958"/>
                  </a:lnTo>
                  <a:lnTo>
                    <a:pt x="465837" y="268730"/>
                  </a:lnTo>
                  <a:lnTo>
                    <a:pt x="455" y="0"/>
                  </a:lnTo>
                  <a:lnTo>
                    <a:pt x="455"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0" name="Freeform: Shape 1043">
              <a:extLst>
                <a:ext uri="{FF2B5EF4-FFF2-40B4-BE49-F238E27FC236}">
                  <a16:creationId xmlns:a16="http://schemas.microsoft.com/office/drawing/2014/main" id="{553EA783-70BE-60A7-AEFF-DAC273644D28}"/>
                </a:ext>
              </a:extLst>
            </p:cNvPr>
            <p:cNvSpPr/>
            <p:nvPr/>
          </p:nvSpPr>
          <p:spPr>
            <a:xfrm rot="10800000">
              <a:off x="9900126" y="20403502"/>
              <a:ext cx="630263" cy="968247"/>
            </a:xfrm>
            <a:custGeom>
              <a:avLst/>
              <a:gdLst>
                <a:gd name="connsiteX0" fmla="*/ 455246 w 466861"/>
                <a:gd name="connsiteY0" fmla="*/ 19585 h 806873"/>
                <a:gd name="connsiteX1" fmla="*/ 455246 w 466861"/>
                <a:gd name="connsiteY1" fmla="*/ 531311 h 806873"/>
                <a:gd name="connsiteX2" fmla="*/ 11956 w 466861"/>
                <a:gd name="connsiteY2" fmla="*/ 787287 h 806873"/>
                <a:gd name="connsiteX3" fmla="*/ 11956 w 466861"/>
                <a:gd name="connsiteY3" fmla="*/ 275448 h 806873"/>
                <a:gd name="connsiteX4" fmla="*/ 455246 w 466861"/>
                <a:gd name="connsiteY4" fmla="*/ 19585 h 806873"/>
                <a:gd name="connsiteX5" fmla="*/ 466406 w 466861"/>
                <a:gd name="connsiteY5" fmla="*/ 0 h 806873"/>
                <a:gd name="connsiteX6" fmla="*/ 0 w 466861"/>
                <a:gd name="connsiteY6" fmla="*/ 269185 h 806873"/>
                <a:gd name="connsiteX7" fmla="*/ 455 w 466861"/>
                <a:gd name="connsiteY7" fmla="*/ 269413 h 806873"/>
                <a:gd name="connsiteX8" fmla="*/ 455 w 466861"/>
                <a:gd name="connsiteY8" fmla="*/ 806759 h 806873"/>
                <a:gd name="connsiteX9" fmla="*/ 569 w 466861"/>
                <a:gd name="connsiteY9" fmla="*/ 806873 h 806873"/>
                <a:gd name="connsiteX10" fmla="*/ 466861 w 466861"/>
                <a:gd name="connsiteY10" fmla="*/ 537574 h 806873"/>
                <a:gd name="connsiteX11" fmla="*/ 466406 w 466861"/>
                <a:gd name="connsiteY11" fmla="*/ 537346 h 806873"/>
                <a:gd name="connsiteX12" fmla="*/ 466406 w 466861"/>
                <a:gd name="connsiteY12" fmla="*/ 114 h 806873"/>
                <a:gd name="connsiteX13" fmla="*/ 466406 w 466861"/>
                <a:gd name="connsiteY13" fmla="*/ 0 h 806873"/>
                <a:gd name="connsiteX14" fmla="*/ 466406 w 466861"/>
                <a:gd name="connsiteY14" fmla="*/ 0 h 806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861" h="806873">
                  <a:moveTo>
                    <a:pt x="455246" y="19585"/>
                  </a:moveTo>
                  <a:lnTo>
                    <a:pt x="455246" y="531311"/>
                  </a:lnTo>
                  <a:lnTo>
                    <a:pt x="11956" y="787287"/>
                  </a:lnTo>
                  <a:lnTo>
                    <a:pt x="11956" y="275448"/>
                  </a:lnTo>
                  <a:lnTo>
                    <a:pt x="455246" y="19585"/>
                  </a:lnTo>
                  <a:moveTo>
                    <a:pt x="466406" y="0"/>
                  </a:moveTo>
                  <a:lnTo>
                    <a:pt x="0" y="269185"/>
                  </a:lnTo>
                  <a:lnTo>
                    <a:pt x="455" y="269413"/>
                  </a:lnTo>
                  <a:lnTo>
                    <a:pt x="455" y="806759"/>
                  </a:lnTo>
                  <a:lnTo>
                    <a:pt x="569" y="806873"/>
                  </a:lnTo>
                  <a:lnTo>
                    <a:pt x="466861" y="537574"/>
                  </a:lnTo>
                  <a:lnTo>
                    <a:pt x="466406" y="537346"/>
                  </a:lnTo>
                  <a:lnTo>
                    <a:pt x="466406" y="114"/>
                  </a:lnTo>
                  <a:lnTo>
                    <a:pt x="466406" y="0"/>
                  </a:lnTo>
                  <a:lnTo>
                    <a:pt x="46640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1" name="Freeform: Shape 1044">
              <a:extLst>
                <a:ext uri="{FF2B5EF4-FFF2-40B4-BE49-F238E27FC236}">
                  <a16:creationId xmlns:a16="http://schemas.microsoft.com/office/drawing/2014/main" id="{8B738A54-4EAA-4505-E3AF-6632A6A47B30}"/>
                </a:ext>
              </a:extLst>
            </p:cNvPr>
            <p:cNvSpPr/>
            <p:nvPr/>
          </p:nvSpPr>
          <p:spPr>
            <a:xfrm rot="10800000">
              <a:off x="9873995" y="20389838"/>
              <a:ext cx="682220" cy="995575"/>
            </a:xfrm>
            <a:custGeom>
              <a:avLst/>
              <a:gdLst>
                <a:gd name="connsiteX0" fmla="*/ 484169 w 505348"/>
                <a:gd name="connsiteY0" fmla="*/ 13892 h 829646"/>
                <a:gd name="connsiteX1" fmla="*/ 484169 w 505348"/>
                <a:gd name="connsiteY1" fmla="*/ 20724 h 829646"/>
                <a:gd name="connsiteX2" fmla="*/ 481550 w 505348"/>
                <a:gd name="connsiteY2" fmla="*/ 18674 h 829646"/>
                <a:gd name="connsiteX3" fmla="*/ 478248 w 505348"/>
                <a:gd name="connsiteY3" fmla="*/ 17422 h 829646"/>
                <a:gd name="connsiteX4" fmla="*/ 483258 w 505348"/>
                <a:gd name="connsiteY4" fmla="*/ 14575 h 829646"/>
                <a:gd name="connsiteX5" fmla="*/ 484169 w 505348"/>
                <a:gd name="connsiteY5" fmla="*/ 13892 h 829646"/>
                <a:gd name="connsiteX6" fmla="*/ 21179 w 505348"/>
                <a:gd name="connsiteY6" fmla="*/ 808923 h 829646"/>
                <a:gd name="connsiteX7" fmla="*/ 23912 w 505348"/>
                <a:gd name="connsiteY7" fmla="*/ 811086 h 829646"/>
                <a:gd name="connsiteX8" fmla="*/ 27101 w 505348"/>
                <a:gd name="connsiteY8" fmla="*/ 812339 h 829646"/>
                <a:gd name="connsiteX9" fmla="*/ 23912 w 505348"/>
                <a:gd name="connsiteY9" fmla="*/ 814160 h 829646"/>
                <a:gd name="connsiteX10" fmla="*/ 23457 w 505348"/>
                <a:gd name="connsiteY10" fmla="*/ 814502 h 829646"/>
                <a:gd name="connsiteX11" fmla="*/ 22888 w 505348"/>
                <a:gd name="connsiteY11" fmla="*/ 814843 h 829646"/>
                <a:gd name="connsiteX12" fmla="*/ 21293 w 505348"/>
                <a:gd name="connsiteY12" fmla="*/ 815754 h 829646"/>
                <a:gd name="connsiteX13" fmla="*/ 21293 w 505348"/>
                <a:gd name="connsiteY13" fmla="*/ 808923 h 829646"/>
                <a:gd name="connsiteX14" fmla="*/ 485536 w 505348"/>
                <a:gd name="connsiteY14" fmla="*/ 0 h 829646"/>
                <a:gd name="connsiteX15" fmla="*/ 477565 w 505348"/>
                <a:gd name="connsiteY15" fmla="*/ 4555 h 829646"/>
                <a:gd name="connsiteX16" fmla="*/ 467772 w 505348"/>
                <a:gd name="connsiteY16" fmla="*/ 10248 h 829646"/>
                <a:gd name="connsiteX17" fmla="*/ 19244 w 505348"/>
                <a:gd name="connsiteY17" fmla="*/ 269185 h 829646"/>
                <a:gd name="connsiteX18" fmla="*/ 19130 w 505348"/>
                <a:gd name="connsiteY18" fmla="*/ 269185 h 829646"/>
                <a:gd name="connsiteX19" fmla="*/ 18788 w 505348"/>
                <a:gd name="connsiteY19" fmla="*/ 269413 h 829646"/>
                <a:gd name="connsiteX20" fmla="*/ 11842 w 505348"/>
                <a:gd name="connsiteY20" fmla="*/ 273512 h 829646"/>
                <a:gd name="connsiteX21" fmla="*/ 9565 w 505348"/>
                <a:gd name="connsiteY21" fmla="*/ 274993 h 829646"/>
                <a:gd name="connsiteX22" fmla="*/ 9451 w 505348"/>
                <a:gd name="connsiteY22" fmla="*/ 274993 h 829646"/>
                <a:gd name="connsiteX23" fmla="*/ 8881 w 505348"/>
                <a:gd name="connsiteY23" fmla="*/ 275334 h 829646"/>
                <a:gd name="connsiteX24" fmla="*/ 0 w 505348"/>
                <a:gd name="connsiteY24" fmla="*/ 280800 h 829646"/>
                <a:gd name="connsiteX25" fmla="*/ 8881 w 505348"/>
                <a:gd name="connsiteY25" fmla="*/ 285924 h 829646"/>
                <a:gd name="connsiteX26" fmla="*/ 8881 w 505348"/>
                <a:gd name="connsiteY26" fmla="*/ 286038 h 829646"/>
                <a:gd name="connsiteX27" fmla="*/ 9793 w 505348"/>
                <a:gd name="connsiteY27" fmla="*/ 286493 h 829646"/>
                <a:gd name="connsiteX28" fmla="*/ 9793 w 505348"/>
                <a:gd name="connsiteY28" fmla="*/ 824067 h 829646"/>
                <a:gd name="connsiteX29" fmla="*/ 12070 w 505348"/>
                <a:gd name="connsiteY29" fmla="*/ 825206 h 829646"/>
                <a:gd name="connsiteX30" fmla="*/ 14575 w 505348"/>
                <a:gd name="connsiteY30" fmla="*/ 826686 h 829646"/>
                <a:gd name="connsiteX31" fmla="*/ 17536 w 505348"/>
                <a:gd name="connsiteY31" fmla="*/ 828280 h 829646"/>
                <a:gd name="connsiteX32" fmla="*/ 17536 w 505348"/>
                <a:gd name="connsiteY32" fmla="*/ 828394 h 829646"/>
                <a:gd name="connsiteX33" fmla="*/ 17649 w 505348"/>
                <a:gd name="connsiteY33" fmla="*/ 828394 h 829646"/>
                <a:gd name="connsiteX34" fmla="*/ 19927 w 505348"/>
                <a:gd name="connsiteY34" fmla="*/ 829647 h 829646"/>
                <a:gd name="connsiteX35" fmla="*/ 28694 w 505348"/>
                <a:gd name="connsiteY35" fmla="*/ 824637 h 829646"/>
                <a:gd name="connsiteX36" fmla="*/ 29036 w 505348"/>
                <a:gd name="connsiteY36" fmla="*/ 824409 h 829646"/>
                <a:gd name="connsiteX37" fmla="*/ 29264 w 505348"/>
                <a:gd name="connsiteY37" fmla="*/ 824295 h 829646"/>
                <a:gd name="connsiteX38" fmla="*/ 29606 w 505348"/>
                <a:gd name="connsiteY38" fmla="*/ 824067 h 829646"/>
                <a:gd name="connsiteX39" fmla="*/ 491115 w 505348"/>
                <a:gd name="connsiteY39" fmla="*/ 557615 h 829646"/>
                <a:gd name="connsiteX40" fmla="*/ 505349 w 505348"/>
                <a:gd name="connsiteY40" fmla="*/ 548846 h 829646"/>
                <a:gd name="connsiteX41" fmla="*/ 495670 w 505348"/>
                <a:gd name="connsiteY41" fmla="*/ 543153 h 829646"/>
                <a:gd name="connsiteX42" fmla="*/ 495556 w 505348"/>
                <a:gd name="connsiteY42" fmla="*/ 26531 h 829646"/>
                <a:gd name="connsiteX43" fmla="*/ 495556 w 505348"/>
                <a:gd name="connsiteY43" fmla="*/ 11500 h 829646"/>
                <a:gd name="connsiteX44" fmla="*/ 495442 w 505348"/>
                <a:gd name="connsiteY44" fmla="*/ 5579 h 829646"/>
                <a:gd name="connsiteX45" fmla="*/ 485536 w 505348"/>
                <a:gd name="connsiteY45" fmla="*/ 0 h 829646"/>
                <a:gd name="connsiteX46" fmla="*/ 485536 w 505348"/>
                <a:gd name="connsiteY46" fmla="*/ 0 h 829646"/>
                <a:gd name="connsiteX47" fmla="*/ 29606 w 505348"/>
                <a:gd name="connsiteY47" fmla="*/ 801293 h 829646"/>
                <a:gd name="connsiteX48" fmla="*/ 29606 w 505348"/>
                <a:gd name="connsiteY48" fmla="*/ 286038 h 829646"/>
                <a:gd name="connsiteX49" fmla="*/ 475857 w 505348"/>
                <a:gd name="connsiteY49" fmla="*/ 28467 h 829646"/>
                <a:gd name="connsiteX50" fmla="*/ 475857 w 505348"/>
                <a:gd name="connsiteY50" fmla="*/ 543609 h 829646"/>
                <a:gd name="connsiteX51" fmla="*/ 29606 w 505348"/>
                <a:gd name="connsiteY51" fmla="*/ 801293 h 829646"/>
                <a:gd name="connsiteX52" fmla="*/ 29606 w 505348"/>
                <a:gd name="connsiteY52" fmla="*/ 801293 h 829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05348" h="829646">
                  <a:moveTo>
                    <a:pt x="484169" y="13892"/>
                  </a:moveTo>
                  <a:lnTo>
                    <a:pt x="484169" y="20724"/>
                  </a:lnTo>
                  <a:cubicBezTo>
                    <a:pt x="483372" y="19927"/>
                    <a:pt x="482575" y="19244"/>
                    <a:pt x="481550" y="18674"/>
                  </a:cubicBezTo>
                  <a:cubicBezTo>
                    <a:pt x="480526" y="18105"/>
                    <a:pt x="479387" y="17649"/>
                    <a:pt x="478248" y="17422"/>
                  </a:cubicBezTo>
                  <a:lnTo>
                    <a:pt x="483258" y="14575"/>
                  </a:lnTo>
                  <a:lnTo>
                    <a:pt x="484169" y="13892"/>
                  </a:lnTo>
                  <a:moveTo>
                    <a:pt x="21179" y="808923"/>
                  </a:moveTo>
                  <a:cubicBezTo>
                    <a:pt x="21977" y="809833"/>
                    <a:pt x="22888" y="810516"/>
                    <a:pt x="23912" y="811086"/>
                  </a:cubicBezTo>
                  <a:cubicBezTo>
                    <a:pt x="24937" y="811655"/>
                    <a:pt x="25962" y="812111"/>
                    <a:pt x="27101" y="812339"/>
                  </a:cubicBezTo>
                  <a:lnTo>
                    <a:pt x="23912" y="814160"/>
                  </a:lnTo>
                  <a:cubicBezTo>
                    <a:pt x="23798" y="814274"/>
                    <a:pt x="23571" y="814388"/>
                    <a:pt x="23457" y="814502"/>
                  </a:cubicBezTo>
                  <a:cubicBezTo>
                    <a:pt x="23229" y="814616"/>
                    <a:pt x="23001" y="814730"/>
                    <a:pt x="22888" y="814843"/>
                  </a:cubicBezTo>
                  <a:lnTo>
                    <a:pt x="21293" y="815754"/>
                  </a:lnTo>
                  <a:lnTo>
                    <a:pt x="21293" y="808923"/>
                  </a:lnTo>
                  <a:moveTo>
                    <a:pt x="485536" y="0"/>
                  </a:moveTo>
                  <a:lnTo>
                    <a:pt x="477565" y="4555"/>
                  </a:lnTo>
                  <a:lnTo>
                    <a:pt x="467772" y="10248"/>
                  </a:lnTo>
                  <a:lnTo>
                    <a:pt x="19244" y="269185"/>
                  </a:lnTo>
                  <a:lnTo>
                    <a:pt x="19130" y="269185"/>
                  </a:lnTo>
                  <a:lnTo>
                    <a:pt x="18788" y="269413"/>
                  </a:lnTo>
                  <a:lnTo>
                    <a:pt x="11842" y="273512"/>
                  </a:lnTo>
                  <a:lnTo>
                    <a:pt x="9565" y="274993"/>
                  </a:lnTo>
                  <a:lnTo>
                    <a:pt x="9451" y="274993"/>
                  </a:lnTo>
                  <a:lnTo>
                    <a:pt x="8881" y="275334"/>
                  </a:lnTo>
                  <a:lnTo>
                    <a:pt x="0" y="280800"/>
                  </a:lnTo>
                  <a:lnTo>
                    <a:pt x="8881" y="285924"/>
                  </a:lnTo>
                  <a:lnTo>
                    <a:pt x="8881" y="286038"/>
                  </a:lnTo>
                  <a:lnTo>
                    <a:pt x="9793" y="286493"/>
                  </a:lnTo>
                  <a:lnTo>
                    <a:pt x="9793" y="824067"/>
                  </a:lnTo>
                  <a:lnTo>
                    <a:pt x="12070" y="825206"/>
                  </a:lnTo>
                  <a:lnTo>
                    <a:pt x="14575" y="826686"/>
                  </a:lnTo>
                  <a:lnTo>
                    <a:pt x="17536" y="828280"/>
                  </a:lnTo>
                  <a:lnTo>
                    <a:pt x="17536" y="828394"/>
                  </a:lnTo>
                  <a:lnTo>
                    <a:pt x="17649" y="828394"/>
                  </a:lnTo>
                  <a:lnTo>
                    <a:pt x="19927" y="829647"/>
                  </a:lnTo>
                  <a:lnTo>
                    <a:pt x="28694" y="824637"/>
                  </a:lnTo>
                  <a:lnTo>
                    <a:pt x="29036" y="824409"/>
                  </a:lnTo>
                  <a:lnTo>
                    <a:pt x="29264" y="824295"/>
                  </a:lnTo>
                  <a:lnTo>
                    <a:pt x="29606" y="824067"/>
                  </a:lnTo>
                  <a:lnTo>
                    <a:pt x="491115" y="557615"/>
                  </a:lnTo>
                  <a:lnTo>
                    <a:pt x="505349" y="548846"/>
                  </a:lnTo>
                  <a:lnTo>
                    <a:pt x="495670" y="543153"/>
                  </a:lnTo>
                  <a:lnTo>
                    <a:pt x="495556" y="26531"/>
                  </a:lnTo>
                  <a:lnTo>
                    <a:pt x="495556" y="11500"/>
                  </a:lnTo>
                  <a:lnTo>
                    <a:pt x="495442" y="5579"/>
                  </a:lnTo>
                  <a:lnTo>
                    <a:pt x="485536" y="0"/>
                  </a:lnTo>
                  <a:lnTo>
                    <a:pt x="485536" y="0"/>
                  </a:lnTo>
                  <a:close/>
                  <a:moveTo>
                    <a:pt x="29606" y="801293"/>
                  </a:moveTo>
                  <a:lnTo>
                    <a:pt x="29606" y="286038"/>
                  </a:lnTo>
                  <a:lnTo>
                    <a:pt x="475857" y="28467"/>
                  </a:lnTo>
                  <a:lnTo>
                    <a:pt x="475857" y="543609"/>
                  </a:lnTo>
                  <a:lnTo>
                    <a:pt x="29606" y="801293"/>
                  </a:lnTo>
                  <a:lnTo>
                    <a:pt x="29606" y="801293"/>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2" name="Freeform: Shape 1046">
              <a:extLst>
                <a:ext uri="{FF2B5EF4-FFF2-40B4-BE49-F238E27FC236}">
                  <a16:creationId xmlns:a16="http://schemas.microsoft.com/office/drawing/2014/main" id="{4D5ADFFE-889A-7464-C061-3FC50AF7816F}"/>
                </a:ext>
              </a:extLst>
            </p:cNvPr>
            <p:cNvSpPr/>
            <p:nvPr/>
          </p:nvSpPr>
          <p:spPr>
            <a:xfrm rot="10800000">
              <a:off x="10529622" y="20401180"/>
              <a:ext cx="1230" cy="3006"/>
            </a:xfrm>
            <a:custGeom>
              <a:avLst/>
              <a:gdLst>
                <a:gd name="connsiteX0" fmla="*/ 0 w 911"/>
                <a:gd name="connsiteY0" fmla="*/ 0 h 2505"/>
                <a:gd name="connsiteX1" fmla="*/ 0 w 911"/>
                <a:gd name="connsiteY1" fmla="*/ 2278 h 2505"/>
                <a:gd name="connsiteX2" fmla="*/ 456 w 911"/>
                <a:gd name="connsiteY2" fmla="*/ 2505 h 2505"/>
                <a:gd name="connsiteX3" fmla="*/ 911 w 911"/>
                <a:gd name="connsiteY3" fmla="*/ 2164 h 2505"/>
                <a:gd name="connsiteX4" fmla="*/ 911 w 911"/>
                <a:gd name="connsiteY4" fmla="*/ 570 h 2505"/>
                <a:gd name="connsiteX5" fmla="*/ 0 w 911"/>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2505">
                  <a:moveTo>
                    <a:pt x="0" y="0"/>
                  </a:moveTo>
                  <a:lnTo>
                    <a:pt x="0" y="2278"/>
                  </a:lnTo>
                  <a:lnTo>
                    <a:pt x="456" y="2505"/>
                  </a:lnTo>
                  <a:lnTo>
                    <a:pt x="911" y="2164"/>
                  </a:lnTo>
                  <a:lnTo>
                    <a:pt x="911" y="570"/>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3" name="Freeform: Shape 1047">
              <a:extLst>
                <a:ext uri="{FF2B5EF4-FFF2-40B4-BE49-F238E27FC236}">
                  <a16:creationId xmlns:a16="http://schemas.microsoft.com/office/drawing/2014/main" id="{EA9F2ECF-53A8-8400-C2BA-E5498139FAA7}"/>
                </a:ext>
              </a:extLst>
            </p:cNvPr>
            <p:cNvSpPr/>
            <p:nvPr/>
          </p:nvSpPr>
          <p:spPr>
            <a:xfrm rot="10800000">
              <a:off x="10516249" y="20387927"/>
              <a:ext cx="27977" cy="37028"/>
            </a:xfrm>
            <a:custGeom>
              <a:avLst/>
              <a:gdLst>
                <a:gd name="connsiteX0" fmla="*/ 0 w 20724"/>
                <a:gd name="connsiteY0" fmla="*/ 0 h 30857"/>
                <a:gd name="connsiteX1" fmla="*/ 0 w 20724"/>
                <a:gd name="connsiteY1" fmla="*/ 25278 h 30857"/>
                <a:gd name="connsiteX2" fmla="*/ 10818 w 20724"/>
                <a:gd name="connsiteY2" fmla="*/ 30858 h 30857"/>
                <a:gd name="connsiteX3" fmla="*/ 15714 w 20724"/>
                <a:gd name="connsiteY3" fmla="*/ 28125 h 30857"/>
                <a:gd name="connsiteX4" fmla="*/ 20724 w 20724"/>
                <a:gd name="connsiteY4" fmla="*/ 23571 h 30857"/>
                <a:gd name="connsiteX5" fmla="*/ 19813 w 20724"/>
                <a:gd name="connsiteY5" fmla="*/ 11614 h 30857"/>
                <a:gd name="connsiteX6" fmla="*/ 0 w 20724"/>
                <a:gd name="connsiteY6" fmla="*/ 0 h 3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30857">
                  <a:moveTo>
                    <a:pt x="0" y="0"/>
                  </a:moveTo>
                  <a:lnTo>
                    <a:pt x="0" y="25278"/>
                  </a:lnTo>
                  <a:lnTo>
                    <a:pt x="10818" y="30858"/>
                  </a:lnTo>
                  <a:lnTo>
                    <a:pt x="15714" y="28125"/>
                  </a:lnTo>
                  <a:lnTo>
                    <a:pt x="20724" y="23571"/>
                  </a:lnTo>
                  <a:lnTo>
                    <a:pt x="19813" y="11614"/>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4" name="Freeform: Shape 1049">
              <a:extLst>
                <a:ext uri="{FF2B5EF4-FFF2-40B4-BE49-F238E27FC236}">
                  <a16:creationId xmlns:a16="http://schemas.microsoft.com/office/drawing/2014/main" id="{25C03E2F-5C5E-6EAF-0407-2A91D7808459}"/>
                </a:ext>
              </a:extLst>
            </p:cNvPr>
            <p:cNvSpPr/>
            <p:nvPr/>
          </p:nvSpPr>
          <p:spPr>
            <a:xfrm rot="10800000">
              <a:off x="10529622" y="20403502"/>
              <a:ext cx="1230" cy="645224"/>
            </a:xfrm>
            <a:custGeom>
              <a:avLst/>
              <a:gdLst>
                <a:gd name="connsiteX0" fmla="*/ 456 w 911"/>
                <a:gd name="connsiteY0" fmla="*/ 0 h 537687"/>
                <a:gd name="connsiteX1" fmla="*/ 0 w 911"/>
                <a:gd name="connsiteY1" fmla="*/ 342 h 537687"/>
                <a:gd name="connsiteX2" fmla="*/ 0 w 911"/>
                <a:gd name="connsiteY2" fmla="*/ 537118 h 537687"/>
                <a:gd name="connsiteX3" fmla="*/ 911 w 911"/>
                <a:gd name="connsiteY3" fmla="*/ 537688 h 537687"/>
                <a:gd name="connsiteX4" fmla="*/ 911 w 911"/>
                <a:gd name="connsiteY4" fmla="*/ 342 h 537687"/>
                <a:gd name="connsiteX5" fmla="*/ 456 w 911"/>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 h="537687">
                  <a:moveTo>
                    <a:pt x="456" y="0"/>
                  </a:moveTo>
                  <a:lnTo>
                    <a:pt x="0" y="342"/>
                  </a:lnTo>
                  <a:lnTo>
                    <a:pt x="0" y="537118"/>
                  </a:lnTo>
                  <a:lnTo>
                    <a:pt x="911" y="537688"/>
                  </a:lnTo>
                  <a:lnTo>
                    <a:pt x="911" y="342"/>
                  </a:lnTo>
                  <a:lnTo>
                    <a:pt x="45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5" name="Freeform: Shape 1050">
              <a:extLst>
                <a:ext uri="{FF2B5EF4-FFF2-40B4-BE49-F238E27FC236}">
                  <a16:creationId xmlns:a16="http://schemas.microsoft.com/office/drawing/2014/main" id="{6A3FBC30-FBCA-0467-4CC7-89923908B56D}"/>
                </a:ext>
              </a:extLst>
            </p:cNvPr>
            <p:cNvSpPr/>
            <p:nvPr/>
          </p:nvSpPr>
          <p:spPr>
            <a:xfrm rot="10800000">
              <a:off x="10516249" y="20382869"/>
              <a:ext cx="27977" cy="679248"/>
            </a:xfrm>
            <a:custGeom>
              <a:avLst/>
              <a:gdLst>
                <a:gd name="connsiteX0" fmla="*/ 9907 w 20724"/>
                <a:gd name="connsiteY0" fmla="*/ 0 h 566040"/>
                <a:gd name="connsiteX1" fmla="*/ 0 w 20724"/>
                <a:gd name="connsiteY1" fmla="*/ 5807 h 566040"/>
                <a:gd name="connsiteX2" fmla="*/ 0 w 20724"/>
                <a:gd name="connsiteY2" fmla="*/ 553970 h 566040"/>
                <a:gd name="connsiteX3" fmla="*/ 20724 w 20724"/>
                <a:gd name="connsiteY3" fmla="*/ 566040 h 566040"/>
                <a:gd name="connsiteX4" fmla="*/ 20724 w 20724"/>
                <a:gd name="connsiteY4" fmla="*/ 11500 h 566040"/>
                <a:gd name="connsiteX5" fmla="*/ 20155 w 20724"/>
                <a:gd name="connsiteY5" fmla="*/ 5579 h 566040"/>
                <a:gd name="connsiteX6" fmla="*/ 9907 w 20724"/>
                <a:gd name="connsiteY6" fmla="*/ 0 h 56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4" h="566040">
                  <a:moveTo>
                    <a:pt x="9907" y="0"/>
                  </a:moveTo>
                  <a:lnTo>
                    <a:pt x="0" y="5807"/>
                  </a:lnTo>
                  <a:lnTo>
                    <a:pt x="0" y="553970"/>
                  </a:lnTo>
                  <a:lnTo>
                    <a:pt x="20724" y="566040"/>
                  </a:lnTo>
                  <a:lnTo>
                    <a:pt x="20724" y="11500"/>
                  </a:lnTo>
                  <a:lnTo>
                    <a:pt x="20155" y="5579"/>
                  </a:lnTo>
                  <a:lnTo>
                    <a:pt x="9907"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6" name="Freeform: Shape 1056">
              <a:extLst>
                <a:ext uri="{FF2B5EF4-FFF2-40B4-BE49-F238E27FC236}">
                  <a16:creationId xmlns:a16="http://schemas.microsoft.com/office/drawing/2014/main" id="{83BFD871-62E5-7F71-15E1-D6BAAC3E4D7C}"/>
                </a:ext>
              </a:extLst>
            </p:cNvPr>
            <p:cNvSpPr/>
            <p:nvPr/>
          </p:nvSpPr>
          <p:spPr>
            <a:xfrm rot="10800000">
              <a:off x="18188389" y="20404186"/>
              <a:ext cx="628725" cy="966880"/>
            </a:xfrm>
            <a:custGeom>
              <a:avLst/>
              <a:gdLst>
                <a:gd name="connsiteX0" fmla="*/ 11842 w 465722"/>
                <a:gd name="connsiteY0" fmla="*/ 19699 h 805733"/>
                <a:gd name="connsiteX1" fmla="*/ 453880 w 465722"/>
                <a:gd name="connsiteY1" fmla="*/ 274879 h 805733"/>
                <a:gd name="connsiteX2" fmla="*/ 453880 w 465722"/>
                <a:gd name="connsiteY2" fmla="*/ 785921 h 805733"/>
                <a:gd name="connsiteX3" fmla="*/ 11842 w 465722"/>
                <a:gd name="connsiteY3" fmla="*/ 530628 h 805733"/>
                <a:gd name="connsiteX4" fmla="*/ 11842 w 465722"/>
                <a:gd name="connsiteY4" fmla="*/ 19699 h 805733"/>
                <a:gd name="connsiteX5" fmla="*/ 455 w 465722"/>
                <a:gd name="connsiteY5" fmla="*/ 0 h 805733"/>
                <a:gd name="connsiteX6" fmla="*/ 455 w 465722"/>
                <a:gd name="connsiteY6" fmla="*/ 536890 h 805733"/>
                <a:gd name="connsiteX7" fmla="*/ 0 w 465722"/>
                <a:gd name="connsiteY7" fmla="*/ 537118 h 805733"/>
                <a:gd name="connsiteX8" fmla="*/ 465267 w 465722"/>
                <a:gd name="connsiteY8" fmla="*/ 805734 h 805733"/>
                <a:gd name="connsiteX9" fmla="*/ 465267 w 465722"/>
                <a:gd name="connsiteY9" fmla="*/ 268844 h 805733"/>
                <a:gd name="connsiteX10" fmla="*/ 465722 w 465722"/>
                <a:gd name="connsiteY10" fmla="*/ 268616 h 805733"/>
                <a:gd name="connsiteX11" fmla="*/ 455 w 465722"/>
                <a:gd name="connsiteY11" fmla="*/ 0 h 805733"/>
                <a:gd name="connsiteX12" fmla="*/ 455 w 465722"/>
                <a:gd name="connsiteY12" fmla="*/ 0 h 805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65722" h="805733">
                  <a:moveTo>
                    <a:pt x="11842" y="19699"/>
                  </a:moveTo>
                  <a:lnTo>
                    <a:pt x="453880" y="274879"/>
                  </a:lnTo>
                  <a:lnTo>
                    <a:pt x="453880" y="785921"/>
                  </a:lnTo>
                  <a:lnTo>
                    <a:pt x="11842" y="530628"/>
                  </a:lnTo>
                  <a:lnTo>
                    <a:pt x="11842" y="19699"/>
                  </a:lnTo>
                  <a:moveTo>
                    <a:pt x="455" y="0"/>
                  </a:moveTo>
                  <a:lnTo>
                    <a:pt x="455" y="536890"/>
                  </a:lnTo>
                  <a:lnTo>
                    <a:pt x="0" y="537118"/>
                  </a:lnTo>
                  <a:lnTo>
                    <a:pt x="465267" y="805734"/>
                  </a:lnTo>
                  <a:lnTo>
                    <a:pt x="465267" y="268844"/>
                  </a:lnTo>
                  <a:lnTo>
                    <a:pt x="465722" y="268616"/>
                  </a:lnTo>
                  <a:lnTo>
                    <a:pt x="455" y="0"/>
                  </a:lnTo>
                  <a:lnTo>
                    <a:pt x="455"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7" name="Freeform: Shape 1057">
              <a:extLst>
                <a:ext uri="{FF2B5EF4-FFF2-40B4-BE49-F238E27FC236}">
                  <a16:creationId xmlns:a16="http://schemas.microsoft.com/office/drawing/2014/main" id="{F7C28E5A-CCD6-2D41-FF50-937BAD19E839}"/>
                </a:ext>
              </a:extLst>
            </p:cNvPr>
            <p:cNvSpPr/>
            <p:nvPr/>
          </p:nvSpPr>
          <p:spPr>
            <a:xfrm rot="10800000">
              <a:off x="18161949" y="20383689"/>
              <a:ext cx="682066" cy="1007873"/>
            </a:xfrm>
            <a:custGeom>
              <a:avLst/>
              <a:gdLst>
                <a:gd name="connsiteX0" fmla="*/ 21863 w 505234"/>
                <a:gd name="connsiteY0" fmla="*/ 19699 h 839894"/>
                <a:gd name="connsiteX1" fmla="*/ 22204 w 505234"/>
                <a:gd name="connsiteY1" fmla="*/ 19927 h 839894"/>
                <a:gd name="connsiteX2" fmla="*/ 27670 w 505234"/>
                <a:gd name="connsiteY2" fmla="*/ 23115 h 839894"/>
                <a:gd name="connsiteX3" fmla="*/ 24482 w 505234"/>
                <a:gd name="connsiteY3" fmla="*/ 24368 h 839894"/>
                <a:gd name="connsiteX4" fmla="*/ 21749 w 505234"/>
                <a:gd name="connsiteY4" fmla="*/ 26532 h 839894"/>
                <a:gd name="connsiteX5" fmla="*/ 21749 w 505234"/>
                <a:gd name="connsiteY5" fmla="*/ 19699 h 839894"/>
                <a:gd name="connsiteX6" fmla="*/ 483714 w 505234"/>
                <a:gd name="connsiteY6" fmla="*/ 813364 h 839894"/>
                <a:gd name="connsiteX7" fmla="*/ 483714 w 505234"/>
                <a:gd name="connsiteY7" fmla="*/ 820195 h 839894"/>
                <a:gd name="connsiteX8" fmla="*/ 482006 w 505234"/>
                <a:gd name="connsiteY8" fmla="*/ 819171 h 839894"/>
                <a:gd name="connsiteX9" fmla="*/ 481323 w 505234"/>
                <a:gd name="connsiteY9" fmla="*/ 818829 h 839894"/>
                <a:gd name="connsiteX10" fmla="*/ 480753 w 505234"/>
                <a:gd name="connsiteY10" fmla="*/ 818487 h 839894"/>
                <a:gd name="connsiteX11" fmla="*/ 477907 w 505234"/>
                <a:gd name="connsiteY11" fmla="*/ 816894 h 839894"/>
                <a:gd name="connsiteX12" fmla="*/ 481095 w 505234"/>
                <a:gd name="connsiteY12" fmla="*/ 815640 h 839894"/>
                <a:gd name="connsiteX13" fmla="*/ 483714 w 505234"/>
                <a:gd name="connsiteY13" fmla="*/ 813364 h 839894"/>
                <a:gd name="connsiteX14" fmla="*/ 10476 w 505234"/>
                <a:gd name="connsiteY14" fmla="*/ 0 h 839894"/>
                <a:gd name="connsiteX15" fmla="*/ 10476 w 505234"/>
                <a:gd name="connsiteY15" fmla="*/ 548164 h 839894"/>
                <a:gd name="connsiteX16" fmla="*/ 0 w 505234"/>
                <a:gd name="connsiteY16" fmla="*/ 554085 h 839894"/>
                <a:gd name="connsiteX17" fmla="*/ 475288 w 505234"/>
                <a:gd name="connsiteY17" fmla="*/ 828508 h 839894"/>
                <a:gd name="connsiteX18" fmla="*/ 476199 w 505234"/>
                <a:gd name="connsiteY18" fmla="*/ 828964 h 839894"/>
                <a:gd name="connsiteX19" fmla="*/ 483942 w 505234"/>
                <a:gd name="connsiteY19" fmla="*/ 833518 h 839894"/>
                <a:gd name="connsiteX20" fmla="*/ 486333 w 505234"/>
                <a:gd name="connsiteY20" fmla="*/ 834771 h 839894"/>
                <a:gd name="connsiteX21" fmla="*/ 487471 w 505234"/>
                <a:gd name="connsiteY21" fmla="*/ 835567 h 839894"/>
                <a:gd name="connsiteX22" fmla="*/ 487585 w 505234"/>
                <a:gd name="connsiteY22" fmla="*/ 835567 h 839894"/>
                <a:gd name="connsiteX23" fmla="*/ 494190 w 505234"/>
                <a:gd name="connsiteY23" fmla="*/ 839325 h 839894"/>
                <a:gd name="connsiteX24" fmla="*/ 495101 w 505234"/>
                <a:gd name="connsiteY24" fmla="*/ 839895 h 839894"/>
                <a:gd name="connsiteX25" fmla="*/ 495101 w 505234"/>
                <a:gd name="connsiteY25" fmla="*/ 291618 h 839894"/>
                <a:gd name="connsiteX26" fmla="*/ 495898 w 505234"/>
                <a:gd name="connsiteY26" fmla="*/ 291162 h 839894"/>
                <a:gd name="connsiteX27" fmla="*/ 496012 w 505234"/>
                <a:gd name="connsiteY27" fmla="*/ 291162 h 839894"/>
                <a:gd name="connsiteX28" fmla="*/ 505235 w 505234"/>
                <a:gd name="connsiteY28" fmla="*/ 285696 h 839894"/>
                <a:gd name="connsiteX29" fmla="*/ 495556 w 505234"/>
                <a:gd name="connsiteY29" fmla="*/ 280117 h 839894"/>
                <a:gd name="connsiteX30" fmla="*/ 495442 w 505234"/>
                <a:gd name="connsiteY30" fmla="*/ 280003 h 839894"/>
                <a:gd name="connsiteX31" fmla="*/ 493506 w 505234"/>
                <a:gd name="connsiteY31" fmla="*/ 278864 h 839894"/>
                <a:gd name="connsiteX32" fmla="*/ 485649 w 505234"/>
                <a:gd name="connsiteY32" fmla="*/ 274309 h 839894"/>
                <a:gd name="connsiteX33" fmla="*/ 37804 w 505234"/>
                <a:gd name="connsiteY33" fmla="*/ 15714 h 839894"/>
                <a:gd name="connsiteX34" fmla="*/ 27898 w 505234"/>
                <a:gd name="connsiteY34" fmla="*/ 10020 h 839894"/>
                <a:gd name="connsiteX35" fmla="*/ 17877 w 505234"/>
                <a:gd name="connsiteY35" fmla="*/ 4327 h 839894"/>
                <a:gd name="connsiteX36" fmla="*/ 10476 w 505234"/>
                <a:gd name="connsiteY36" fmla="*/ 0 h 839894"/>
                <a:gd name="connsiteX37" fmla="*/ 10476 w 505234"/>
                <a:gd name="connsiteY37" fmla="*/ 0 h 839894"/>
                <a:gd name="connsiteX38" fmla="*/ 475288 w 505234"/>
                <a:gd name="connsiteY38" fmla="*/ 805734 h 839894"/>
                <a:gd name="connsiteX39" fmla="*/ 30175 w 505234"/>
                <a:gd name="connsiteY39" fmla="*/ 548733 h 839894"/>
                <a:gd name="connsiteX40" fmla="*/ 30289 w 505234"/>
                <a:gd name="connsiteY40" fmla="*/ 34161 h 839894"/>
                <a:gd name="connsiteX41" fmla="*/ 233317 w 505234"/>
                <a:gd name="connsiteY41" fmla="*/ 151445 h 839894"/>
                <a:gd name="connsiteX42" fmla="*/ 475288 w 505234"/>
                <a:gd name="connsiteY42" fmla="*/ 291162 h 839894"/>
                <a:gd name="connsiteX43" fmla="*/ 475288 w 505234"/>
                <a:gd name="connsiteY43" fmla="*/ 805734 h 839894"/>
                <a:gd name="connsiteX44" fmla="*/ 475288 w 505234"/>
                <a:gd name="connsiteY44" fmla="*/ 805734 h 839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505234" h="839894">
                  <a:moveTo>
                    <a:pt x="21863" y="19699"/>
                  </a:moveTo>
                  <a:lnTo>
                    <a:pt x="22204" y="19927"/>
                  </a:lnTo>
                  <a:lnTo>
                    <a:pt x="27670" y="23115"/>
                  </a:lnTo>
                  <a:cubicBezTo>
                    <a:pt x="26531" y="23343"/>
                    <a:pt x="25507" y="23798"/>
                    <a:pt x="24482" y="24368"/>
                  </a:cubicBezTo>
                  <a:cubicBezTo>
                    <a:pt x="23457" y="24937"/>
                    <a:pt x="22546" y="25734"/>
                    <a:pt x="21749" y="26532"/>
                  </a:cubicBezTo>
                  <a:lnTo>
                    <a:pt x="21749" y="19699"/>
                  </a:lnTo>
                  <a:moveTo>
                    <a:pt x="483714" y="813364"/>
                  </a:moveTo>
                  <a:lnTo>
                    <a:pt x="483714" y="820195"/>
                  </a:lnTo>
                  <a:lnTo>
                    <a:pt x="482006" y="819171"/>
                  </a:lnTo>
                  <a:cubicBezTo>
                    <a:pt x="481778" y="819057"/>
                    <a:pt x="481550" y="818943"/>
                    <a:pt x="481323" y="818829"/>
                  </a:cubicBezTo>
                  <a:lnTo>
                    <a:pt x="480753" y="818487"/>
                  </a:lnTo>
                  <a:lnTo>
                    <a:pt x="477907" y="816894"/>
                  </a:lnTo>
                  <a:cubicBezTo>
                    <a:pt x="479045" y="816666"/>
                    <a:pt x="480070" y="816210"/>
                    <a:pt x="481095" y="815640"/>
                  </a:cubicBezTo>
                  <a:cubicBezTo>
                    <a:pt x="482006" y="814957"/>
                    <a:pt x="482917" y="814274"/>
                    <a:pt x="483714" y="813364"/>
                  </a:cubicBezTo>
                  <a:moveTo>
                    <a:pt x="10476" y="0"/>
                  </a:moveTo>
                  <a:lnTo>
                    <a:pt x="10476" y="548164"/>
                  </a:lnTo>
                  <a:lnTo>
                    <a:pt x="0" y="554085"/>
                  </a:lnTo>
                  <a:lnTo>
                    <a:pt x="475288" y="828508"/>
                  </a:lnTo>
                  <a:lnTo>
                    <a:pt x="476199" y="828964"/>
                  </a:lnTo>
                  <a:lnTo>
                    <a:pt x="483942" y="833518"/>
                  </a:lnTo>
                  <a:lnTo>
                    <a:pt x="486333" y="834771"/>
                  </a:lnTo>
                  <a:lnTo>
                    <a:pt x="487471" y="835567"/>
                  </a:lnTo>
                  <a:lnTo>
                    <a:pt x="487585" y="835567"/>
                  </a:lnTo>
                  <a:lnTo>
                    <a:pt x="494190" y="839325"/>
                  </a:lnTo>
                  <a:lnTo>
                    <a:pt x="495101" y="839895"/>
                  </a:lnTo>
                  <a:lnTo>
                    <a:pt x="495101" y="291618"/>
                  </a:lnTo>
                  <a:lnTo>
                    <a:pt x="495898" y="291162"/>
                  </a:lnTo>
                  <a:lnTo>
                    <a:pt x="496012" y="291162"/>
                  </a:lnTo>
                  <a:lnTo>
                    <a:pt x="505235" y="285696"/>
                  </a:lnTo>
                  <a:lnTo>
                    <a:pt x="495556" y="280117"/>
                  </a:lnTo>
                  <a:lnTo>
                    <a:pt x="495442" y="280003"/>
                  </a:lnTo>
                  <a:lnTo>
                    <a:pt x="493506" y="278864"/>
                  </a:lnTo>
                  <a:lnTo>
                    <a:pt x="485649" y="274309"/>
                  </a:lnTo>
                  <a:lnTo>
                    <a:pt x="37804" y="15714"/>
                  </a:lnTo>
                  <a:lnTo>
                    <a:pt x="27898" y="10020"/>
                  </a:lnTo>
                  <a:lnTo>
                    <a:pt x="17877" y="4327"/>
                  </a:lnTo>
                  <a:lnTo>
                    <a:pt x="10476" y="0"/>
                  </a:lnTo>
                  <a:lnTo>
                    <a:pt x="10476" y="0"/>
                  </a:lnTo>
                  <a:close/>
                  <a:moveTo>
                    <a:pt x="475288" y="805734"/>
                  </a:moveTo>
                  <a:lnTo>
                    <a:pt x="30175" y="548733"/>
                  </a:lnTo>
                  <a:lnTo>
                    <a:pt x="30289" y="34161"/>
                  </a:lnTo>
                  <a:lnTo>
                    <a:pt x="233317" y="151445"/>
                  </a:lnTo>
                  <a:lnTo>
                    <a:pt x="475288" y="291162"/>
                  </a:lnTo>
                  <a:lnTo>
                    <a:pt x="475288" y="805734"/>
                  </a:lnTo>
                  <a:lnTo>
                    <a:pt x="475288" y="805734"/>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8" name="Freeform: Shape 1059">
              <a:extLst>
                <a:ext uri="{FF2B5EF4-FFF2-40B4-BE49-F238E27FC236}">
                  <a16:creationId xmlns:a16="http://schemas.microsoft.com/office/drawing/2014/main" id="{2E5CED39-07DB-728B-B743-D13D253E83A5}"/>
                </a:ext>
              </a:extLst>
            </p:cNvPr>
            <p:cNvSpPr/>
            <p:nvPr userDrawn="1"/>
          </p:nvSpPr>
          <p:spPr>
            <a:xfrm rot="10800000">
              <a:off x="17557972" y="20403501"/>
              <a:ext cx="630416" cy="968248"/>
            </a:xfrm>
            <a:custGeom>
              <a:avLst/>
              <a:gdLst>
                <a:gd name="connsiteX0" fmla="*/ 455133 w 466975"/>
                <a:gd name="connsiteY0" fmla="*/ 19699 h 806873"/>
                <a:gd name="connsiteX1" fmla="*/ 455133 w 466975"/>
                <a:gd name="connsiteY1" fmla="*/ 531425 h 806873"/>
                <a:gd name="connsiteX2" fmla="*/ 11842 w 466975"/>
                <a:gd name="connsiteY2" fmla="*/ 787401 h 806873"/>
                <a:gd name="connsiteX3" fmla="*/ 11842 w 466975"/>
                <a:gd name="connsiteY3" fmla="*/ 275562 h 806873"/>
                <a:gd name="connsiteX4" fmla="*/ 455133 w 466975"/>
                <a:gd name="connsiteY4" fmla="*/ 19699 h 806873"/>
                <a:gd name="connsiteX5" fmla="*/ 466406 w 466975"/>
                <a:gd name="connsiteY5" fmla="*/ 0 h 806873"/>
                <a:gd name="connsiteX6" fmla="*/ 0 w 466975"/>
                <a:gd name="connsiteY6" fmla="*/ 269185 h 806873"/>
                <a:gd name="connsiteX7" fmla="*/ 456 w 466975"/>
                <a:gd name="connsiteY7" fmla="*/ 269413 h 806873"/>
                <a:gd name="connsiteX8" fmla="*/ 456 w 466975"/>
                <a:gd name="connsiteY8" fmla="*/ 806759 h 806873"/>
                <a:gd name="connsiteX9" fmla="*/ 683 w 466975"/>
                <a:gd name="connsiteY9" fmla="*/ 806873 h 806873"/>
                <a:gd name="connsiteX10" fmla="*/ 466975 w 466975"/>
                <a:gd name="connsiteY10" fmla="*/ 537574 h 806873"/>
                <a:gd name="connsiteX11" fmla="*/ 466520 w 466975"/>
                <a:gd name="connsiteY11" fmla="*/ 537346 h 806873"/>
                <a:gd name="connsiteX12" fmla="*/ 466406 w 466975"/>
                <a:gd name="connsiteY12" fmla="*/ 0 h 806873"/>
                <a:gd name="connsiteX13" fmla="*/ 466406 w 466975"/>
                <a:gd name="connsiteY13" fmla="*/ 0 h 806873"/>
                <a:gd name="connsiteX14" fmla="*/ 466406 w 466975"/>
                <a:gd name="connsiteY14" fmla="*/ 0 h 806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6975" h="806873">
                  <a:moveTo>
                    <a:pt x="455133" y="19699"/>
                  </a:moveTo>
                  <a:lnTo>
                    <a:pt x="455133" y="531425"/>
                  </a:lnTo>
                  <a:lnTo>
                    <a:pt x="11842" y="787401"/>
                  </a:lnTo>
                  <a:lnTo>
                    <a:pt x="11842" y="275562"/>
                  </a:lnTo>
                  <a:lnTo>
                    <a:pt x="455133" y="19699"/>
                  </a:lnTo>
                  <a:moveTo>
                    <a:pt x="466406" y="0"/>
                  </a:moveTo>
                  <a:lnTo>
                    <a:pt x="0" y="269185"/>
                  </a:lnTo>
                  <a:lnTo>
                    <a:pt x="456" y="269413"/>
                  </a:lnTo>
                  <a:lnTo>
                    <a:pt x="456" y="806759"/>
                  </a:lnTo>
                  <a:lnTo>
                    <a:pt x="683" y="806873"/>
                  </a:lnTo>
                  <a:lnTo>
                    <a:pt x="466975" y="537574"/>
                  </a:lnTo>
                  <a:lnTo>
                    <a:pt x="466520" y="537346"/>
                  </a:lnTo>
                  <a:lnTo>
                    <a:pt x="466406" y="0"/>
                  </a:lnTo>
                  <a:lnTo>
                    <a:pt x="466406" y="0"/>
                  </a:lnTo>
                  <a:lnTo>
                    <a:pt x="466406"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19" name="Freeform: Shape 1062">
              <a:extLst>
                <a:ext uri="{FF2B5EF4-FFF2-40B4-BE49-F238E27FC236}">
                  <a16:creationId xmlns:a16="http://schemas.microsoft.com/office/drawing/2014/main" id="{8A0E5F56-E352-5BBB-F037-D42749B61C10}"/>
                </a:ext>
              </a:extLst>
            </p:cNvPr>
            <p:cNvSpPr/>
            <p:nvPr/>
          </p:nvSpPr>
          <p:spPr>
            <a:xfrm rot="10800000">
              <a:off x="18187774" y="20401180"/>
              <a:ext cx="1228" cy="3006"/>
            </a:xfrm>
            <a:custGeom>
              <a:avLst/>
              <a:gdLst>
                <a:gd name="connsiteX0" fmla="*/ 0 w 910"/>
                <a:gd name="connsiteY0" fmla="*/ 0 h 2505"/>
                <a:gd name="connsiteX1" fmla="*/ 0 w 910"/>
                <a:gd name="connsiteY1" fmla="*/ 2278 h 2505"/>
                <a:gd name="connsiteX2" fmla="*/ 455 w 910"/>
                <a:gd name="connsiteY2" fmla="*/ 2505 h 2505"/>
                <a:gd name="connsiteX3" fmla="*/ 911 w 910"/>
                <a:gd name="connsiteY3" fmla="*/ 2278 h 2505"/>
                <a:gd name="connsiteX4" fmla="*/ 911 w 910"/>
                <a:gd name="connsiteY4" fmla="*/ 570 h 2505"/>
                <a:gd name="connsiteX5" fmla="*/ 0 w 910"/>
                <a:gd name="connsiteY5" fmla="*/ 0 h 2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2505">
                  <a:moveTo>
                    <a:pt x="0" y="0"/>
                  </a:moveTo>
                  <a:lnTo>
                    <a:pt x="0" y="2278"/>
                  </a:lnTo>
                  <a:lnTo>
                    <a:pt x="455" y="2505"/>
                  </a:lnTo>
                  <a:lnTo>
                    <a:pt x="911" y="2278"/>
                  </a:lnTo>
                  <a:lnTo>
                    <a:pt x="911" y="570"/>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20" name="Freeform: Shape 1063">
              <a:extLst>
                <a:ext uri="{FF2B5EF4-FFF2-40B4-BE49-F238E27FC236}">
                  <a16:creationId xmlns:a16="http://schemas.microsoft.com/office/drawing/2014/main" id="{730702A0-23F1-46D9-73DA-AAC191310441}"/>
                </a:ext>
              </a:extLst>
            </p:cNvPr>
            <p:cNvSpPr/>
            <p:nvPr/>
          </p:nvSpPr>
          <p:spPr>
            <a:xfrm rot="10800000">
              <a:off x="18174400" y="20387927"/>
              <a:ext cx="27976" cy="37028"/>
            </a:xfrm>
            <a:custGeom>
              <a:avLst/>
              <a:gdLst>
                <a:gd name="connsiteX0" fmla="*/ 0 w 20723"/>
                <a:gd name="connsiteY0" fmla="*/ 0 h 30857"/>
                <a:gd name="connsiteX1" fmla="*/ 0 w 20723"/>
                <a:gd name="connsiteY1" fmla="*/ 25278 h 30857"/>
                <a:gd name="connsiteX2" fmla="*/ 10817 w 20723"/>
                <a:gd name="connsiteY2" fmla="*/ 30858 h 30857"/>
                <a:gd name="connsiteX3" fmla="*/ 15600 w 20723"/>
                <a:gd name="connsiteY3" fmla="*/ 28125 h 30857"/>
                <a:gd name="connsiteX4" fmla="*/ 20724 w 20723"/>
                <a:gd name="connsiteY4" fmla="*/ 23684 h 30857"/>
                <a:gd name="connsiteX5" fmla="*/ 19813 w 20723"/>
                <a:gd name="connsiteY5" fmla="*/ 11614 h 30857"/>
                <a:gd name="connsiteX6" fmla="*/ 0 w 20723"/>
                <a:gd name="connsiteY6" fmla="*/ 0 h 30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723" h="30857">
                  <a:moveTo>
                    <a:pt x="0" y="0"/>
                  </a:moveTo>
                  <a:lnTo>
                    <a:pt x="0" y="25278"/>
                  </a:lnTo>
                  <a:lnTo>
                    <a:pt x="10817" y="30858"/>
                  </a:lnTo>
                  <a:lnTo>
                    <a:pt x="15600" y="28125"/>
                  </a:lnTo>
                  <a:lnTo>
                    <a:pt x="20724" y="23684"/>
                  </a:lnTo>
                  <a:lnTo>
                    <a:pt x="19813" y="11614"/>
                  </a:lnTo>
                  <a:lnTo>
                    <a:pt x="0"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21" name="Freeform: Shape 1065">
              <a:extLst>
                <a:ext uri="{FF2B5EF4-FFF2-40B4-BE49-F238E27FC236}">
                  <a16:creationId xmlns:a16="http://schemas.microsoft.com/office/drawing/2014/main" id="{FAD7DD27-6698-F510-2727-96C2922B15FE}"/>
                </a:ext>
              </a:extLst>
            </p:cNvPr>
            <p:cNvSpPr/>
            <p:nvPr/>
          </p:nvSpPr>
          <p:spPr>
            <a:xfrm rot="10800000">
              <a:off x="18187772" y="20403502"/>
              <a:ext cx="1229" cy="645224"/>
            </a:xfrm>
            <a:custGeom>
              <a:avLst/>
              <a:gdLst>
                <a:gd name="connsiteX0" fmla="*/ 455 w 910"/>
                <a:gd name="connsiteY0" fmla="*/ 0 h 537687"/>
                <a:gd name="connsiteX1" fmla="*/ 0 w 910"/>
                <a:gd name="connsiteY1" fmla="*/ 342 h 537687"/>
                <a:gd name="connsiteX2" fmla="*/ 0 w 910"/>
                <a:gd name="connsiteY2" fmla="*/ 537118 h 537687"/>
                <a:gd name="connsiteX3" fmla="*/ 911 w 910"/>
                <a:gd name="connsiteY3" fmla="*/ 537688 h 537687"/>
                <a:gd name="connsiteX4" fmla="*/ 911 w 910"/>
                <a:gd name="connsiteY4" fmla="*/ 342 h 537687"/>
                <a:gd name="connsiteX5" fmla="*/ 455 w 910"/>
                <a:gd name="connsiteY5" fmla="*/ 0 h 537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0" h="537687">
                  <a:moveTo>
                    <a:pt x="455" y="0"/>
                  </a:moveTo>
                  <a:lnTo>
                    <a:pt x="0" y="342"/>
                  </a:lnTo>
                  <a:lnTo>
                    <a:pt x="0" y="537118"/>
                  </a:lnTo>
                  <a:lnTo>
                    <a:pt x="911" y="537688"/>
                  </a:lnTo>
                  <a:lnTo>
                    <a:pt x="911" y="342"/>
                  </a:lnTo>
                  <a:lnTo>
                    <a:pt x="455"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sp>
          <p:nvSpPr>
            <p:cNvPr id="4022" name="Freeform: Shape 1066">
              <a:extLst>
                <a:ext uri="{FF2B5EF4-FFF2-40B4-BE49-F238E27FC236}">
                  <a16:creationId xmlns:a16="http://schemas.microsoft.com/office/drawing/2014/main" id="{1FD2716B-EB48-F424-76A9-30F55302B86D}"/>
                </a:ext>
              </a:extLst>
            </p:cNvPr>
            <p:cNvSpPr/>
            <p:nvPr/>
          </p:nvSpPr>
          <p:spPr>
            <a:xfrm rot="10800000">
              <a:off x="18174552" y="20382869"/>
              <a:ext cx="27824" cy="679248"/>
            </a:xfrm>
            <a:custGeom>
              <a:avLst/>
              <a:gdLst>
                <a:gd name="connsiteX0" fmla="*/ 9907 w 20610"/>
                <a:gd name="connsiteY0" fmla="*/ 0 h 566040"/>
                <a:gd name="connsiteX1" fmla="*/ 0 w 20610"/>
                <a:gd name="connsiteY1" fmla="*/ 5807 h 566040"/>
                <a:gd name="connsiteX2" fmla="*/ 0 w 20610"/>
                <a:gd name="connsiteY2" fmla="*/ 553970 h 566040"/>
                <a:gd name="connsiteX3" fmla="*/ 20610 w 20610"/>
                <a:gd name="connsiteY3" fmla="*/ 566040 h 566040"/>
                <a:gd name="connsiteX4" fmla="*/ 20610 w 20610"/>
                <a:gd name="connsiteY4" fmla="*/ 11500 h 566040"/>
                <a:gd name="connsiteX5" fmla="*/ 20269 w 20610"/>
                <a:gd name="connsiteY5" fmla="*/ 5465 h 566040"/>
                <a:gd name="connsiteX6" fmla="*/ 9907 w 20610"/>
                <a:gd name="connsiteY6" fmla="*/ 0 h 56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610" h="566040">
                  <a:moveTo>
                    <a:pt x="9907" y="0"/>
                  </a:moveTo>
                  <a:lnTo>
                    <a:pt x="0" y="5807"/>
                  </a:lnTo>
                  <a:lnTo>
                    <a:pt x="0" y="553970"/>
                  </a:lnTo>
                  <a:lnTo>
                    <a:pt x="20610" y="566040"/>
                  </a:lnTo>
                  <a:lnTo>
                    <a:pt x="20610" y="11500"/>
                  </a:lnTo>
                  <a:lnTo>
                    <a:pt x="20269" y="5465"/>
                  </a:lnTo>
                  <a:lnTo>
                    <a:pt x="9907" y="0"/>
                  </a:lnTo>
                  <a:close/>
                </a:path>
              </a:pathLst>
            </a:custGeom>
            <a:solidFill>
              <a:srgbClr val="06ADCD">
                <a:alpha val="19000"/>
              </a:srgbClr>
            </a:solidFill>
            <a:ln w="11386" cap="flat">
              <a:solidFill>
                <a:srgbClr val="D2AB68"/>
              </a:solidFill>
              <a:prstDash val="solid"/>
              <a:miter/>
            </a:ln>
          </p:spPr>
          <p:txBody>
            <a:bodyPr rtlCol="0" anchor="ctr"/>
            <a:lstStyle/>
            <a:p>
              <a:endParaRPr lang="en-US" sz="2800" dirty="0"/>
            </a:p>
          </p:txBody>
        </p:sp>
      </p:grpSp>
      <p:sp>
        <p:nvSpPr>
          <p:cNvPr id="4032" name="Flowchart: Delay 4031">
            <a:extLst>
              <a:ext uri="{FF2B5EF4-FFF2-40B4-BE49-F238E27FC236}">
                <a16:creationId xmlns:a16="http://schemas.microsoft.com/office/drawing/2014/main" id="{B87D0D2F-AD40-4839-F32C-C19C013016C3}"/>
              </a:ext>
            </a:extLst>
          </p:cNvPr>
          <p:cNvSpPr/>
          <p:nvPr userDrawn="1"/>
        </p:nvSpPr>
        <p:spPr>
          <a:xfrm rot="5400000">
            <a:off x="12913952" y="-12798064"/>
            <a:ext cx="4409282" cy="29832373"/>
          </a:xfrm>
          <a:prstGeom prst="flowChartDelay">
            <a:avLst/>
          </a:prstGeom>
          <a:noFill/>
          <a:ln w="190500">
            <a:solidFill>
              <a:srgbClr val="B698B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043F223-7283-DCCB-108C-D2262841D36A}"/>
              </a:ext>
            </a:extLst>
          </p:cNvPr>
          <p:cNvSpPr/>
          <p:nvPr userDrawn="1"/>
        </p:nvSpPr>
        <p:spPr>
          <a:xfrm>
            <a:off x="164235" y="0"/>
            <a:ext cx="29984771" cy="42803763"/>
          </a:xfrm>
          <a:prstGeom prst="rect">
            <a:avLst/>
          </a:prstGeom>
          <a:noFill/>
          <a:ln w="384175">
            <a:solidFill>
              <a:srgbClr val="47024C"/>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Lst>
  <p:txStyles>
    <p:titleStyle>
      <a:lvl1pPr>
        <a:defRPr>
          <a:latin typeface="+mj-lt"/>
          <a:ea typeface="+mj-ea"/>
          <a:cs typeface="+mj-cs"/>
        </a:defRPr>
      </a:lvl1pPr>
    </p:titleStyle>
    <p:bodyStyle>
      <a:lvl1pPr marL="0">
        <a:defRPr>
          <a:latin typeface="+mn-lt"/>
          <a:ea typeface="+mn-ea"/>
          <a:cs typeface="+mn-cs"/>
        </a:defRPr>
      </a:lvl1pPr>
      <a:lvl2pPr marL="973287">
        <a:defRPr>
          <a:latin typeface="+mn-lt"/>
          <a:ea typeface="+mn-ea"/>
          <a:cs typeface="+mn-cs"/>
        </a:defRPr>
      </a:lvl2pPr>
      <a:lvl3pPr marL="1946575">
        <a:defRPr>
          <a:latin typeface="+mn-lt"/>
          <a:ea typeface="+mn-ea"/>
          <a:cs typeface="+mn-cs"/>
        </a:defRPr>
      </a:lvl3pPr>
      <a:lvl4pPr marL="2919862">
        <a:defRPr>
          <a:latin typeface="+mn-lt"/>
          <a:ea typeface="+mn-ea"/>
          <a:cs typeface="+mn-cs"/>
        </a:defRPr>
      </a:lvl4pPr>
      <a:lvl5pPr marL="3893149">
        <a:defRPr>
          <a:latin typeface="+mn-lt"/>
          <a:ea typeface="+mn-ea"/>
          <a:cs typeface="+mn-cs"/>
        </a:defRPr>
      </a:lvl5pPr>
      <a:lvl6pPr marL="4866437">
        <a:defRPr>
          <a:latin typeface="+mn-lt"/>
          <a:ea typeface="+mn-ea"/>
          <a:cs typeface="+mn-cs"/>
        </a:defRPr>
      </a:lvl6pPr>
      <a:lvl7pPr marL="5839724">
        <a:defRPr>
          <a:latin typeface="+mn-lt"/>
          <a:ea typeface="+mn-ea"/>
          <a:cs typeface="+mn-cs"/>
        </a:defRPr>
      </a:lvl7pPr>
      <a:lvl8pPr marL="6813012">
        <a:defRPr>
          <a:latin typeface="+mn-lt"/>
          <a:ea typeface="+mn-ea"/>
          <a:cs typeface="+mn-cs"/>
        </a:defRPr>
      </a:lvl8pPr>
      <a:lvl9pPr marL="7786299">
        <a:defRPr>
          <a:latin typeface="+mn-lt"/>
          <a:ea typeface="+mn-ea"/>
          <a:cs typeface="+mn-cs"/>
        </a:defRPr>
      </a:lvl9pPr>
    </p:bodyStyle>
    <p:otherStyle>
      <a:lvl1pPr marL="0">
        <a:defRPr>
          <a:latin typeface="+mn-lt"/>
          <a:ea typeface="+mn-ea"/>
          <a:cs typeface="+mn-cs"/>
        </a:defRPr>
      </a:lvl1pPr>
      <a:lvl2pPr marL="973287">
        <a:defRPr>
          <a:latin typeface="+mn-lt"/>
          <a:ea typeface="+mn-ea"/>
          <a:cs typeface="+mn-cs"/>
        </a:defRPr>
      </a:lvl2pPr>
      <a:lvl3pPr marL="1946575">
        <a:defRPr>
          <a:latin typeface="+mn-lt"/>
          <a:ea typeface="+mn-ea"/>
          <a:cs typeface="+mn-cs"/>
        </a:defRPr>
      </a:lvl3pPr>
      <a:lvl4pPr marL="2919862">
        <a:defRPr>
          <a:latin typeface="+mn-lt"/>
          <a:ea typeface="+mn-ea"/>
          <a:cs typeface="+mn-cs"/>
        </a:defRPr>
      </a:lvl4pPr>
      <a:lvl5pPr marL="3893149">
        <a:defRPr>
          <a:latin typeface="+mn-lt"/>
          <a:ea typeface="+mn-ea"/>
          <a:cs typeface="+mn-cs"/>
        </a:defRPr>
      </a:lvl5pPr>
      <a:lvl6pPr marL="4866437">
        <a:defRPr>
          <a:latin typeface="+mn-lt"/>
          <a:ea typeface="+mn-ea"/>
          <a:cs typeface="+mn-cs"/>
        </a:defRPr>
      </a:lvl6pPr>
      <a:lvl7pPr marL="5839724">
        <a:defRPr>
          <a:latin typeface="+mn-lt"/>
          <a:ea typeface="+mn-ea"/>
          <a:cs typeface="+mn-cs"/>
        </a:defRPr>
      </a:lvl7pPr>
      <a:lvl8pPr marL="6813012">
        <a:defRPr>
          <a:latin typeface="+mn-lt"/>
          <a:ea typeface="+mn-ea"/>
          <a:cs typeface="+mn-cs"/>
        </a:defRPr>
      </a:lvl8pPr>
      <a:lvl9pPr marL="7786299">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object 73">
            <a:extLst>
              <a:ext uri="{FF2B5EF4-FFF2-40B4-BE49-F238E27FC236}">
                <a16:creationId xmlns:a16="http://schemas.microsoft.com/office/drawing/2014/main" id="{39BEF438-CBE1-3C68-ADA3-C50344177B2E}"/>
              </a:ext>
            </a:extLst>
          </p:cNvPr>
          <p:cNvSpPr/>
          <p:nvPr/>
        </p:nvSpPr>
        <p:spPr>
          <a:xfrm>
            <a:off x="921352" y="5594495"/>
            <a:ext cx="13744490" cy="6969090"/>
          </a:xfrm>
          <a:prstGeom prst="roundRect">
            <a:avLst>
              <a:gd name="adj" fmla="val 2257"/>
            </a:avLst>
          </a:prstGeom>
          <a:solidFill>
            <a:srgbClr val="FFFFFF">
              <a:alpha val="50000"/>
            </a:srgbClr>
          </a:solidFill>
          <a:ln>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113" name="object 73">
            <a:extLst>
              <a:ext uri="{FF2B5EF4-FFF2-40B4-BE49-F238E27FC236}">
                <a16:creationId xmlns:a16="http://schemas.microsoft.com/office/drawing/2014/main" id="{8EFABAB1-8548-3EA0-77E0-6E902AE2821E}"/>
              </a:ext>
            </a:extLst>
          </p:cNvPr>
          <p:cNvSpPr/>
          <p:nvPr/>
        </p:nvSpPr>
        <p:spPr>
          <a:xfrm>
            <a:off x="15794750" y="13033622"/>
            <a:ext cx="13525312" cy="5695707"/>
          </a:xfrm>
          <a:prstGeom prst="roundRect">
            <a:avLst>
              <a:gd name="adj" fmla="val 2257"/>
            </a:avLst>
          </a:prstGeom>
          <a:solidFill>
            <a:srgbClr val="FFFFFF">
              <a:alpha val="50000"/>
            </a:srgbClr>
          </a:solidFill>
          <a:ln>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112" name="object 73">
            <a:extLst>
              <a:ext uri="{FF2B5EF4-FFF2-40B4-BE49-F238E27FC236}">
                <a16:creationId xmlns:a16="http://schemas.microsoft.com/office/drawing/2014/main" id="{91E954FB-8530-BBC8-249C-33168F921FFA}"/>
              </a:ext>
            </a:extLst>
          </p:cNvPr>
          <p:cNvSpPr/>
          <p:nvPr/>
        </p:nvSpPr>
        <p:spPr>
          <a:xfrm>
            <a:off x="15702217" y="5625888"/>
            <a:ext cx="13579247" cy="6654267"/>
          </a:xfrm>
          <a:prstGeom prst="roundRect">
            <a:avLst>
              <a:gd name="adj" fmla="val 2257"/>
            </a:avLst>
          </a:prstGeom>
          <a:solidFill>
            <a:srgbClr val="FFFFFF">
              <a:alpha val="50000"/>
            </a:srgbClr>
          </a:solidFill>
          <a:ln>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73" name="object 73"/>
          <p:cNvSpPr/>
          <p:nvPr/>
        </p:nvSpPr>
        <p:spPr>
          <a:xfrm>
            <a:off x="920751" y="13595012"/>
            <a:ext cx="13787386" cy="10226321"/>
          </a:xfrm>
          <a:prstGeom prst="roundRect">
            <a:avLst>
              <a:gd name="adj" fmla="val 2257"/>
            </a:avLst>
          </a:prstGeom>
          <a:solidFill>
            <a:srgbClr val="FFFFFF">
              <a:alpha val="50000"/>
            </a:srgbClr>
          </a:solidFill>
          <a:ln>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69" name="object 69"/>
          <p:cNvSpPr/>
          <p:nvPr/>
        </p:nvSpPr>
        <p:spPr>
          <a:xfrm>
            <a:off x="15679885" y="34162757"/>
            <a:ext cx="13767112" cy="5674270"/>
          </a:xfrm>
          <a:custGeom>
            <a:avLst/>
            <a:gdLst/>
            <a:ahLst/>
            <a:cxnLst/>
            <a:rect l="l" t="t" r="r" b="b"/>
            <a:pathLst>
              <a:path w="6468109" h="2665094">
                <a:moveTo>
                  <a:pt x="6397574" y="0"/>
                </a:moveTo>
                <a:lnTo>
                  <a:pt x="70523" y="0"/>
                </a:lnTo>
                <a:lnTo>
                  <a:pt x="48286" y="3609"/>
                </a:lnTo>
                <a:lnTo>
                  <a:pt x="28933" y="13649"/>
                </a:lnTo>
                <a:lnTo>
                  <a:pt x="13647" y="28934"/>
                </a:lnTo>
                <a:lnTo>
                  <a:pt x="3608" y="48281"/>
                </a:lnTo>
                <a:lnTo>
                  <a:pt x="0" y="70505"/>
                </a:lnTo>
                <a:lnTo>
                  <a:pt x="0" y="2594041"/>
                </a:lnTo>
                <a:lnTo>
                  <a:pt x="13647" y="2635606"/>
                </a:lnTo>
                <a:lnTo>
                  <a:pt x="48286" y="2660930"/>
                </a:lnTo>
                <a:lnTo>
                  <a:pt x="70523" y="2664540"/>
                </a:lnTo>
                <a:lnTo>
                  <a:pt x="6397574" y="2664540"/>
                </a:lnTo>
                <a:lnTo>
                  <a:pt x="6439117" y="2650891"/>
                </a:lnTo>
                <a:lnTo>
                  <a:pt x="6464430" y="2616261"/>
                </a:lnTo>
                <a:lnTo>
                  <a:pt x="6468038" y="2594041"/>
                </a:lnTo>
                <a:lnTo>
                  <a:pt x="6468038" y="70505"/>
                </a:lnTo>
                <a:lnTo>
                  <a:pt x="6454394" y="28934"/>
                </a:lnTo>
                <a:lnTo>
                  <a:pt x="6419782" y="3609"/>
                </a:lnTo>
                <a:lnTo>
                  <a:pt x="6397574" y="0"/>
                </a:lnTo>
                <a:close/>
              </a:path>
            </a:pathLst>
          </a:custGeom>
          <a:solidFill>
            <a:srgbClr val="FFFFFF"/>
          </a:solidFill>
        </p:spPr>
        <p:txBody>
          <a:bodyPr wrap="square" lIns="0" tIns="0" rIns="0" bIns="0" rtlCol="0"/>
          <a:lstStyle/>
          <a:p>
            <a:endParaRPr sz="4800">
              <a:latin typeface="Adobe Arabic" panose="02040503050201020203" pitchFamily="18" charset="-78"/>
              <a:cs typeface="Adobe Arabic" panose="02040503050201020203" pitchFamily="18" charset="-78"/>
            </a:endParaRPr>
          </a:p>
        </p:txBody>
      </p:sp>
      <p:sp>
        <p:nvSpPr>
          <p:cNvPr id="71" name="object 71"/>
          <p:cNvSpPr/>
          <p:nvPr/>
        </p:nvSpPr>
        <p:spPr>
          <a:xfrm>
            <a:off x="878457" y="25115109"/>
            <a:ext cx="13787386" cy="14809615"/>
          </a:xfrm>
          <a:custGeom>
            <a:avLst/>
            <a:gdLst/>
            <a:ahLst/>
            <a:cxnLst/>
            <a:rect l="l" t="t" r="r" b="b"/>
            <a:pathLst>
              <a:path w="6477634" h="6955790">
                <a:moveTo>
                  <a:pt x="6406563" y="0"/>
                </a:moveTo>
                <a:lnTo>
                  <a:pt x="70501" y="0"/>
                </a:lnTo>
                <a:lnTo>
                  <a:pt x="48279" y="3608"/>
                </a:lnTo>
                <a:lnTo>
                  <a:pt x="28934" y="13643"/>
                </a:lnTo>
                <a:lnTo>
                  <a:pt x="13649" y="28920"/>
                </a:lnTo>
                <a:lnTo>
                  <a:pt x="3609" y="48255"/>
                </a:lnTo>
                <a:lnTo>
                  <a:pt x="0" y="70463"/>
                </a:lnTo>
                <a:lnTo>
                  <a:pt x="0" y="6884720"/>
                </a:lnTo>
                <a:lnTo>
                  <a:pt x="13649" y="6926289"/>
                </a:lnTo>
                <a:lnTo>
                  <a:pt x="48279" y="6951611"/>
                </a:lnTo>
                <a:lnTo>
                  <a:pt x="70501" y="6955220"/>
                </a:lnTo>
                <a:lnTo>
                  <a:pt x="6406563" y="6955220"/>
                </a:lnTo>
                <a:lnTo>
                  <a:pt x="6448106" y="6941572"/>
                </a:lnTo>
                <a:lnTo>
                  <a:pt x="6473418" y="6906943"/>
                </a:lnTo>
                <a:lnTo>
                  <a:pt x="6477026" y="6884720"/>
                </a:lnTo>
                <a:lnTo>
                  <a:pt x="6477026" y="70463"/>
                </a:lnTo>
                <a:lnTo>
                  <a:pt x="6463383" y="28920"/>
                </a:lnTo>
                <a:lnTo>
                  <a:pt x="6428771" y="3608"/>
                </a:lnTo>
                <a:lnTo>
                  <a:pt x="6406563" y="0"/>
                </a:lnTo>
                <a:close/>
              </a:path>
            </a:pathLst>
          </a:custGeom>
          <a:solidFill>
            <a:srgbClr val="FFFFFF">
              <a:alpha val="50000"/>
            </a:srgbClr>
          </a:solidFill>
          <a:ln>
            <a:solidFill>
              <a:srgbClr val="D2AB68"/>
            </a:solidFill>
          </a:ln>
        </p:spPr>
        <p:txBody>
          <a:bodyPr wrap="square" lIns="0" tIns="0" rIns="0" bIns="0" rtlCol="0"/>
          <a:lstStyle/>
          <a:p>
            <a:endParaRPr sz="4800">
              <a:latin typeface="Adobe Arabic" panose="02040503050201020203" pitchFamily="18" charset="-78"/>
              <a:cs typeface="Adobe Arabic" panose="02040503050201020203" pitchFamily="18" charset="-78"/>
            </a:endParaRPr>
          </a:p>
        </p:txBody>
      </p:sp>
      <p:sp>
        <p:nvSpPr>
          <p:cNvPr id="76" name="object 76"/>
          <p:cNvSpPr/>
          <p:nvPr/>
        </p:nvSpPr>
        <p:spPr>
          <a:xfrm>
            <a:off x="15831571" y="19814250"/>
            <a:ext cx="13584688" cy="13135861"/>
          </a:xfrm>
          <a:custGeom>
            <a:avLst/>
            <a:gdLst/>
            <a:ahLst/>
            <a:cxnLst/>
            <a:rect l="l" t="t" r="r" b="b"/>
            <a:pathLst>
              <a:path w="6465569" h="6169659">
                <a:moveTo>
                  <a:pt x="6394951" y="0"/>
                </a:moveTo>
                <a:lnTo>
                  <a:pt x="70523" y="0"/>
                </a:lnTo>
                <a:lnTo>
                  <a:pt x="48309" y="3608"/>
                </a:lnTo>
                <a:lnTo>
                  <a:pt x="28959" y="13647"/>
                </a:lnTo>
                <a:lnTo>
                  <a:pt x="13664" y="28933"/>
                </a:lnTo>
                <a:lnTo>
                  <a:pt x="3614" y="48286"/>
                </a:lnTo>
                <a:lnTo>
                  <a:pt x="0" y="70523"/>
                </a:lnTo>
                <a:lnTo>
                  <a:pt x="0" y="6098724"/>
                </a:lnTo>
                <a:lnTo>
                  <a:pt x="13664" y="6140295"/>
                </a:lnTo>
                <a:lnTo>
                  <a:pt x="48309" y="6165620"/>
                </a:lnTo>
                <a:lnTo>
                  <a:pt x="70523" y="6169230"/>
                </a:lnTo>
                <a:lnTo>
                  <a:pt x="6394951" y="6169230"/>
                </a:lnTo>
                <a:lnTo>
                  <a:pt x="6436515" y="6155580"/>
                </a:lnTo>
                <a:lnTo>
                  <a:pt x="6461860" y="6120948"/>
                </a:lnTo>
                <a:lnTo>
                  <a:pt x="6465474" y="6098724"/>
                </a:lnTo>
                <a:lnTo>
                  <a:pt x="6465474" y="70523"/>
                </a:lnTo>
                <a:lnTo>
                  <a:pt x="6451810" y="28933"/>
                </a:lnTo>
                <a:lnTo>
                  <a:pt x="6417165" y="3608"/>
                </a:lnTo>
                <a:lnTo>
                  <a:pt x="6394951" y="0"/>
                </a:lnTo>
                <a:close/>
              </a:path>
            </a:pathLst>
          </a:custGeom>
          <a:solidFill>
            <a:srgbClr val="FFFFFF">
              <a:alpha val="50000"/>
            </a:srgbClr>
          </a:solidFill>
          <a:ln>
            <a:solidFill>
              <a:srgbClr val="D2AB68"/>
            </a:solidFill>
          </a:ln>
        </p:spPr>
        <p:txBody>
          <a:bodyPr wrap="square" lIns="0" tIns="0" rIns="0" bIns="0" rtlCol="0"/>
          <a:lstStyle/>
          <a:p>
            <a:endParaRPr sz="4800">
              <a:latin typeface="Adobe Arabic" panose="02040503050201020203" pitchFamily="18" charset="-78"/>
              <a:cs typeface="Adobe Arabic" panose="02040503050201020203" pitchFamily="18" charset="-78"/>
            </a:endParaRPr>
          </a:p>
        </p:txBody>
      </p:sp>
      <p:sp>
        <p:nvSpPr>
          <p:cNvPr id="77" name="object 77"/>
          <p:cNvSpPr/>
          <p:nvPr/>
        </p:nvSpPr>
        <p:spPr>
          <a:xfrm>
            <a:off x="15702219" y="34162757"/>
            <a:ext cx="13745487" cy="5674270"/>
          </a:xfrm>
          <a:custGeom>
            <a:avLst/>
            <a:gdLst/>
            <a:ahLst/>
            <a:cxnLst/>
            <a:rect l="l" t="t" r="r" b="b"/>
            <a:pathLst>
              <a:path w="6457950" h="2665094">
                <a:moveTo>
                  <a:pt x="6387082" y="0"/>
                </a:moveTo>
                <a:lnTo>
                  <a:pt x="70523" y="0"/>
                </a:lnTo>
                <a:lnTo>
                  <a:pt x="48286" y="3609"/>
                </a:lnTo>
                <a:lnTo>
                  <a:pt x="28933" y="13649"/>
                </a:lnTo>
                <a:lnTo>
                  <a:pt x="13647" y="28934"/>
                </a:lnTo>
                <a:lnTo>
                  <a:pt x="3608" y="48281"/>
                </a:lnTo>
                <a:lnTo>
                  <a:pt x="0" y="70505"/>
                </a:lnTo>
                <a:lnTo>
                  <a:pt x="0" y="2594041"/>
                </a:lnTo>
                <a:lnTo>
                  <a:pt x="13647" y="2635606"/>
                </a:lnTo>
                <a:lnTo>
                  <a:pt x="48286" y="2660930"/>
                </a:lnTo>
                <a:lnTo>
                  <a:pt x="70523" y="2664540"/>
                </a:lnTo>
                <a:lnTo>
                  <a:pt x="6387082" y="2664540"/>
                </a:lnTo>
                <a:lnTo>
                  <a:pt x="6428625" y="2650891"/>
                </a:lnTo>
                <a:lnTo>
                  <a:pt x="6453938" y="2616261"/>
                </a:lnTo>
                <a:lnTo>
                  <a:pt x="6457546" y="2594041"/>
                </a:lnTo>
                <a:lnTo>
                  <a:pt x="6457546" y="70505"/>
                </a:lnTo>
                <a:lnTo>
                  <a:pt x="6443902" y="28934"/>
                </a:lnTo>
                <a:lnTo>
                  <a:pt x="6409290" y="3609"/>
                </a:lnTo>
                <a:lnTo>
                  <a:pt x="6387082" y="0"/>
                </a:lnTo>
                <a:close/>
              </a:path>
            </a:pathLst>
          </a:custGeom>
          <a:solidFill>
            <a:srgbClr val="FFFFFF">
              <a:alpha val="50000"/>
            </a:srgbClr>
          </a:solidFill>
        </p:spPr>
        <p:txBody>
          <a:bodyPr wrap="square" lIns="0" tIns="0" rIns="0" bIns="0" rtlCol="0"/>
          <a:lstStyle/>
          <a:p>
            <a:endParaRPr sz="4800">
              <a:latin typeface="Adobe Arabic" panose="02040503050201020203" pitchFamily="18" charset="-78"/>
              <a:cs typeface="Adobe Arabic" panose="02040503050201020203" pitchFamily="18" charset="-78"/>
            </a:endParaRPr>
          </a:p>
        </p:txBody>
      </p:sp>
      <p:sp>
        <p:nvSpPr>
          <p:cNvPr id="62" name="object 62"/>
          <p:cNvSpPr txBox="1"/>
          <p:nvPr/>
        </p:nvSpPr>
        <p:spPr>
          <a:xfrm>
            <a:off x="5769470" y="725462"/>
            <a:ext cx="18593576" cy="1397819"/>
          </a:xfrm>
          <a:prstGeom prst="rect">
            <a:avLst/>
          </a:prstGeom>
          <a:ln>
            <a:noFill/>
          </a:ln>
        </p:spPr>
        <p:txBody>
          <a:bodyPr vert="horz" wrap="square" lIns="0" tIns="0" rIns="0" bIns="0" rtlCol="0">
            <a:spAutoFit/>
          </a:bodyPr>
          <a:lstStyle/>
          <a:p>
            <a:pPr marL="1597813" marR="10814" indent="-1572129" algn="ctr">
              <a:lnSpc>
                <a:spcPts val="10878"/>
              </a:lnSpc>
            </a:pPr>
            <a:r>
              <a:rPr lang="en-US" sz="13800" b="1" spc="692" dirty="0">
                <a:solidFill>
                  <a:schemeClr val="bg1"/>
                </a:solidFill>
                <a:latin typeface="Adobe Arabic" panose="02040503050201020203" pitchFamily="18" charset="-78"/>
                <a:cs typeface="Adobe Arabic" panose="02040503050201020203" pitchFamily="18" charset="-78"/>
              </a:rPr>
              <a:t>TITLE</a:t>
            </a:r>
            <a:endParaRPr sz="13800" b="1" dirty="0">
              <a:solidFill>
                <a:schemeClr val="bg1"/>
              </a:solidFill>
              <a:latin typeface="Adobe Arabic" panose="02040503050201020203" pitchFamily="18" charset="-78"/>
              <a:cs typeface="Adobe Arabic" panose="02040503050201020203" pitchFamily="18" charset="-78"/>
            </a:endParaRPr>
          </a:p>
        </p:txBody>
      </p:sp>
      <p:sp>
        <p:nvSpPr>
          <p:cNvPr id="63" name="object 63"/>
          <p:cNvSpPr/>
          <p:nvPr/>
        </p:nvSpPr>
        <p:spPr>
          <a:xfrm>
            <a:off x="696712" y="25027456"/>
            <a:ext cx="14369546" cy="14809615"/>
          </a:xfrm>
          <a:custGeom>
            <a:avLst/>
            <a:gdLst/>
            <a:ahLst/>
            <a:cxnLst/>
            <a:rect l="l" t="t" r="r" b="b"/>
            <a:pathLst>
              <a:path w="6477634" h="6955790">
                <a:moveTo>
                  <a:pt x="6406521" y="6955211"/>
                </a:moveTo>
                <a:lnTo>
                  <a:pt x="70502" y="6955211"/>
                </a:lnTo>
                <a:lnTo>
                  <a:pt x="43127" y="6949648"/>
                </a:lnTo>
                <a:lnTo>
                  <a:pt x="20710" y="6934502"/>
                </a:lnTo>
                <a:lnTo>
                  <a:pt x="5563" y="6912086"/>
                </a:lnTo>
                <a:lnTo>
                  <a:pt x="0" y="6884713"/>
                </a:lnTo>
                <a:lnTo>
                  <a:pt x="0" y="70500"/>
                </a:lnTo>
                <a:lnTo>
                  <a:pt x="5563" y="43118"/>
                </a:lnTo>
                <a:lnTo>
                  <a:pt x="20710" y="20702"/>
                </a:lnTo>
                <a:lnTo>
                  <a:pt x="43127" y="5560"/>
                </a:lnTo>
                <a:lnTo>
                  <a:pt x="70502" y="0"/>
                </a:lnTo>
                <a:lnTo>
                  <a:pt x="6406521" y="0"/>
                </a:lnTo>
                <a:lnTo>
                  <a:pt x="6433903" y="5560"/>
                </a:lnTo>
                <a:lnTo>
                  <a:pt x="6456322" y="20702"/>
                </a:lnTo>
                <a:lnTo>
                  <a:pt x="6471469" y="43118"/>
                </a:lnTo>
                <a:lnTo>
                  <a:pt x="6477031" y="70500"/>
                </a:lnTo>
                <a:lnTo>
                  <a:pt x="6477031" y="6884713"/>
                </a:lnTo>
                <a:lnTo>
                  <a:pt x="6471469" y="6912086"/>
                </a:lnTo>
                <a:lnTo>
                  <a:pt x="6456322" y="6934502"/>
                </a:lnTo>
                <a:lnTo>
                  <a:pt x="6433903" y="6949648"/>
                </a:lnTo>
                <a:lnTo>
                  <a:pt x="6406521" y="6955211"/>
                </a:lnTo>
                <a:close/>
              </a:path>
            </a:pathLst>
          </a:custGeom>
          <a:ln w="47962">
            <a:solidFill>
              <a:srgbClr val="FFFFFF"/>
            </a:solidFill>
          </a:ln>
        </p:spPr>
        <p:txBody>
          <a:bodyPr wrap="square" lIns="0" tIns="0" rIns="0" bIns="0" rtlCol="0"/>
          <a:lstStyle/>
          <a:p>
            <a:endParaRPr sz="4800">
              <a:latin typeface="Adobe Arabic" panose="02040503050201020203" pitchFamily="18" charset="-78"/>
              <a:cs typeface="Adobe Arabic" panose="02040503050201020203" pitchFamily="18" charset="-78"/>
            </a:endParaRPr>
          </a:p>
        </p:txBody>
      </p:sp>
      <p:sp>
        <p:nvSpPr>
          <p:cNvPr id="68" name="object 68"/>
          <p:cNvSpPr/>
          <p:nvPr/>
        </p:nvSpPr>
        <p:spPr>
          <a:xfrm>
            <a:off x="15685523" y="19778289"/>
            <a:ext cx="13761706" cy="13135861"/>
          </a:xfrm>
          <a:custGeom>
            <a:avLst/>
            <a:gdLst/>
            <a:ahLst/>
            <a:cxnLst/>
            <a:rect l="l" t="t" r="r" b="b"/>
            <a:pathLst>
              <a:path w="6465569" h="6169659">
                <a:moveTo>
                  <a:pt x="6394919" y="6169219"/>
                </a:moveTo>
                <a:lnTo>
                  <a:pt x="70518" y="6169219"/>
                </a:lnTo>
                <a:lnTo>
                  <a:pt x="43136" y="6163656"/>
                </a:lnTo>
                <a:lnTo>
                  <a:pt x="20713" y="6148510"/>
                </a:lnTo>
                <a:lnTo>
                  <a:pt x="5563" y="6126093"/>
                </a:lnTo>
                <a:lnTo>
                  <a:pt x="0" y="6098719"/>
                </a:lnTo>
                <a:lnTo>
                  <a:pt x="0" y="70499"/>
                </a:lnTo>
                <a:lnTo>
                  <a:pt x="5563" y="43126"/>
                </a:lnTo>
                <a:lnTo>
                  <a:pt x="20713" y="20709"/>
                </a:lnTo>
                <a:lnTo>
                  <a:pt x="43136" y="5562"/>
                </a:lnTo>
                <a:lnTo>
                  <a:pt x="70518" y="0"/>
                </a:lnTo>
                <a:lnTo>
                  <a:pt x="6394919" y="0"/>
                </a:lnTo>
                <a:lnTo>
                  <a:pt x="6422301" y="5562"/>
                </a:lnTo>
                <a:lnTo>
                  <a:pt x="6444724" y="20709"/>
                </a:lnTo>
                <a:lnTo>
                  <a:pt x="6459874" y="43126"/>
                </a:lnTo>
                <a:lnTo>
                  <a:pt x="6465437" y="70499"/>
                </a:lnTo>
                <a:lnTo>
                  <a:pt x="6465437" y="6098719"/>
                </a:lnTo>
                <a:lnTo>
                  <a:pt x="6459874" y="6126093"/>
                </a:lnTo>
                <a:lnTo>
                  <a:pt x="6444724" y="6148510"/>
                </a:lnTo>
                <a:lnTo>
                  <a:pt x="6422301" y="6163656"/>
                </a:lnTo>
                <a:lnTo>
                  <a:pt x="6394919" y="6169219"/>
                </a:lnTo>
                <a:close/>
              </a:path>
            </a:pathLst>
          </a:custGeom>
          <a:ln w="47777">
            <a:solidFill>
              <a:srgbClr val="FFFFFF"/>
            </a:solidFill>
          </a:ln>
        </p:spPr>
        <p:txBody>
          <a:bodyPr wrap="square" lIns="0" tIns="0" rIns="0" bIns="0" rtlCol="0"/>
          <a:lstStyle/>
          <a:p>
            <a:endParaRPr sz="4800">
              <a:latin typeface="Adobe Arabic" panose="02040503050201020203" pitchFamily="18" charset="-78"/>
              <a:cs typeface="Adobe Arabic" panose="02040503050201020203" pitchFamily="18" charset="-78"/>
            </a:endParaRPr>
          </a:p>
        </p:txBody>
      </p:sp>
      <p:sp>
        <p:nvSpPr>
          <p:cNvPr id="70" name="object 70"/>
          <p:cNvSpPr/>
          <p:nvPr/>
        </p:nvSpPr>
        <p:spPr>
          <a:xfrm>
            <a:off x="15831370" y="34162746"/>
            <a:ext cx="13615605" cy="5674270"/>
          </a:xfrm>
          <a:custGeom>
            <a:avLst/>
            <a:gdLst/>
            <a:ahLst/>
            <a:cxnLst/>
            <a:rect l="l" t="t" r="r" b="b"/>
            <a:pathLst>
              <a:path w="6468109" h="2665094">
                <a:moveTo>
                  <a:pt x="6397583" y="2664545"/>
                </a:moveTo>
                <a:lnTo>
                  <a:pt x="70505" y="2664545"/>
                </a:lnTo>
                <a:lnTo>
                  <a:pt x="43133" y="2658981"/>
                </a:lnTo>
                <a:lnTo>
                  <a:pt x="20714" y="2643834"/>
                </a:lnTo>
                <a:lnTo>
                  <a:pt x="5564" y="2621417"/>
                </a:lnTo>
                <a:lnTo>
                  <a:pt x="0" y="2594044"/>
                </a:lnTo>
                <a:lnTo>
                  <a:pt x="0" y="70507"/>
                </a:lnTo>
                <a:lnTo>
                  <a:pt x="5564" y="43130"/>
                </a:lnTo>
                <a:lnTo>
                  <a:pt x="20714" y="20711"/>
                </a:lnTo>
                <a:lnTo>
                  <a:pt x="43133" y="5563"/>
                </a:lnTo>
                <a:lnTo>
                  <a:pt x="70505" y="0"/>
                </a:lnTo>
                <a:lnTo>
                  <a:pt x="6397583" y="0"/>
                </a:lnTo>
                <a:lnTo>
                  <a:pt x="6424952" y="5563"/>
                </a:lnTo>
                <a:lnTo>
                  <a:pt x="6447365" y="20711"/>
                </a:lnTo>
                <a:lnTo>
                  <a:pt x="6462509" y="43130"/>
                </a:lnTo>
                <a:lnTo>
                  <a:pt x="6468071" y="70507"/>
                </a:lnTo>
                <a:lnTo>
                  <a:pt x="6468071" y="2594044"/>
                </a:lnTo>
                <a:lnTo>
                  <a:pt x="6462509" y="2621417"/>
                </a:lnTo>
                <a:lnTo>
                  <a:pt x="6447365" y="2643834"/>
                </a:lnTo>
                <a:lnTo>
                  <a:pt x="6424952" y="2658981"/>
                </a:lnTo>
                <a:lnTo>
                  <a:pt x="6397583" y="2664545"/>
                </a:lnTo>
                <a:close/>
              </a:path>
            </a:pathLst>
          </a:custGeom>
          <a:ln w="23874">
            <a:solidFill>
              <a:srgbClr val="47024C"/>
            </a:solidFill>
            <a:prstDash val="dash"/>
          </a:ln>
        </p:spPr>
        <p:txBody>
          <a:bodyPr wrap="square" lIns="0" tIns="0" rIns="0" bIns="0" rtlCol="0"/>
          <a:lstStyle/>
          <a:p>
            <a:endParaRPr sz="4800">
              <a:latin typeface="Adobe Arabic" panose="02040503050201020203" pitchFamily="18" charset="-78"/>
              <a:cs typeface="Adobe Arabic" panose="02040503050201020203" pitchFamily="18" charset="-78"/>
            </a:endParaRPr>
          </a:p>
        </p:txBody>
      </p:sp>
      <p:grpSp>
        <p:nvGrpSpPr>
          <p:cNvPr id="2052" name="Group 2051">
            <a:extLst>
              <a:ext uri="{FF2B5EF4-FFF2-40B4-BE49-F238E27FC236}">
                <a16:creationId xmlns:a16="http://schemas.microsoft.com/office/drawing/2014/main" id="{AB44CF16-D271-686E-47C0-C7DF86E42105}"/>
              </a:ext>
            </a:extLst>
          </p:cNvPr>
          <p:cNvGrpSpPr/>
          <p:nvPr/>
        </p:nvGrpSpPr>
        <p:grpSpPr>
          <a:xfrm>
            <a:off x="648670" y="4737123"/>
            <a:ext cx="6640336" cy="1785162"/>
            <a:chOff x="648670" y="4737123"/>
            <a:chExt cx="6640336" cy="1785162"/>
          </a:xfrm>
        </p:grpSpPr>
        <p:sp>
          <p:nvSpPr>
            <p:cNvPr id="115" name="object 78">
              <a:extLst>
                <a:ext uri="{FF2B5EF4-FFF2-40B4-BE49-F238E27FC236}">
                  <a16:creationId xmlns:a16="http://schemas.microsoft.com/office/drawing/2014/main" id="{6B010206-51A1-7559-E8E5-24A4260D2A1D}"/>
                </a:ext>
              </a:extLst>
            </p:cNvPr>
            <p:cNvSpPr/>
            <p:nvPr/>
          </p:nvSpPr>
          <p:spPr>
            <a:xfrm>
              <a:off x="1949933" y="5193556"/>
              <a:ext cx="5114343" cy="1143779"/>
            </a:xfrm>
            <a:prstGeom prst="roundRect">
              <a:avLst/>
            </a:prstGeom>
            <a:no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78" name="object 78"/>
            <p:cNvSpPr/>
            <p:nvPr/>
          </p:nvSpPr>
          <p:spPr>
            <a:xfrm>
              <a:off x="1358429" y="5292809"/>
              <a:ext cx="5625777" cy="945272"/>
            </a:xfrm>
            <a:prstGeom prst="roundRect">
              <a:avLst/>
            </a:prstGeom>
            <a:gradFill flip="none" rotWithShape="1">
              <a:gsLst>
                <a:gs pos="0">
                  <a:srgbClr val="C9A1CA"/>
                </a:gs>
                <a:gs pos="22000">
                  <a:srgbClr val="6D0372"/>
                </a:gs>
              </a:gsLst>
              <a:path path="circle">
                <a:fillToRect t="100000" r="100000"/>
              </a:path>
              <a:tileRect l="-100000" b="-100000"/>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116" name="object 79">
              <a:extLst>
                <a:ext uri="{FF2B5EF4-FFF2-40B4-BE49-F238E27FC236}">
                  <a16:creationId xmlns:a16="http://schemas.microsoft.com/office/drawing/2014/main" id="{EE2F5A1E-BAEC-109C-636A-4EE93547135A}"/>
                </a:ext>
              </a:extLst>
            </p:cNvPr>
            <p:cNvSpPr/>
            <p:nvPr/>
          </p:nvSpPr>
          <p:spPr>
            <a:xfrm>
              <a:off x="648670" y="4737123"/>
              <a:ext cx="1785227" cy="1785162"/>
            </a:xfrm>
            <a:prstGeom prst="flowChartConnector">
              <a:avLst/>
            </a:prstGeom>
            <a:solidFill>
              <a:schemeClr val="bg1"/>
            </a:solid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79" name="object 79"/>
            <p:cNvSpPr/>
            <p:nvPr/>
          </p:nvSpPr>
          <p:spPr>
            <a:xfrm>
              <a:off x="729816" y="4814450"/>
              <a:ext cx="1622934" cy="1622875"/>
            </a:xfrm>
            <a:prstGeom prst="flowChartConnector">
              <a:avLst/>
            </a:prstGeom>
            <a:gradFill flip="none" rotWithShape="1">
              <a:gsLst>
                <a:gs pos="11000">
                  <a:srgbClr val="C9A1CA"/>
                </a:gs>
                <a:gs pos="84000">
                  <a:srgbClr val="47024C"/>
                </a:gs>
                <a:gs pos="33000">
                  <a:srgbClr val="A96AAB"/>
                </a:gs>
                <a:gs pos="67000">
                  <a:srgbClr val="6D0372"/>
                </a:gs>
                <a:gs pos="100000">
                  <a:srgbClr val="2B022E"/>
                </a:gs>
              </a:gsLst>
              <a:path path="circle">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99" name="object 99"/>
            <p:cNvSpPr txBox="1"/>
            <p:nvPr/>
          </p:nvSpPr>
          <p:spPr>
            <a:xfrm>
              <a:off x="1326966" y="4866481"/>
              <a:ext cx="5962040" cy="1477328"/>
            </a:xfrm>
            <a:prstGeom prst="rect">
              <a:avLst/>
            </a:prstGeom>
          </p:spPr>
          <p:txBody>
            <a:bodyPr vert="horz" wrap="square" lIns="0" tIns="0" rIns="0" bIns="0" rtlCol="0">
              <a:spAutoFit/>
            </a:bodyPr>
            <a:lstStyle/>
            <a:p>
              <a:pPr marL="27036">
                <a:tabLst>
                  <a:tab pos="1520762" algn="l"/>
                </a:tabLst>
              </a:pPr>
              <a:r>
                <a:rPr sz="9600" b="1" spc="32" dirty="0">
                  <a:solidFill>
                    <a:srgbClr val="FFFFFF"/>
                  </a:solidFill>
                  <a:latin typeface="Adobe Arabic" panose="02040503050201020203" pitchFamily="18" charset="-78"/>
                  <a:cs typeface="Adobe Arabic" panose="02040503050201020203" pitchFamily="18" charset="-78"/>
                </a:rPr>
                <a:t>1	</a:t>
              </a:r>
              <a:r>
                <a:rPr lang="en-US" sz="9600" b="1" spc="32" dirty="0">
                  <a:solidFill>
                    <a:srgbClr val="FFFFFF"/>
                  </a:solidFill>
                  <a:latin typeface="Adobe Arabic" panose="02040503050201020203" pitchFamily="18" charset="-78"/>
                  <a:cs typeface="Adobe Arabic" panose="02040503050201020203" pitchFamily="18" charset="-78"/>
                </a:rPr>
                <a:t>  </a:t>
              </a:r>
              <a:r>
                <a:rPr lang="en-US" sz="4800" b="1" spc="21" dirty="0">
                  <a:solidFill>
                    <a:srgbClr val="FFFFFF"/>
                  </a:solidFill>
                  <a:latin typeface="Adobe Arabic" panose="02040503050201020203" pitchFamily="18" charset="-78"/>
                  <a:cs typeface="Adobe Arabic" panose="02040503050201020203" pitchFamily="18" charset="-78"/>
                </a:rPr>
                <a:t>ABSTRACT</a:t>
              </a:r>
              <a:endParaRPr sz="4800" dirty="0">
                <a:latin typeface="Adobe Arabic" panose="02040503050201020203" pitchFamily="18" charset="-78"/>
                <a:cs typeface="Adobe Arabic" panose="02040503050201020203" pitchFamily="18" charset="-78"/>
              </a:endParaRPr>
            </a:p>
          </p:txBody>
        </p:sp>
      </p:grpSp>
      <p:grpSp>
        <p:nvGrpSpPr>
          <p:cNvPr id="2053" name="Group 2052">
            <a:extLst>
              <a:ext uri="{FF2B5EF4-FFF2-40B4-BE49-F238E27FC236}">
                <a16:creationId xmlns:a16="http://schemas.microsoft.com/office/drawing/2014/main" id="{8E8DD580-DF1E-43BB-C32A-F21603DA0858}"/>
              </a:ext>
            </a:extLst>
          </p:cNvPr>
          <p:cNvGrpSpPr/>
          <p:nvPr/>
        </p:nvGrpSpPr>
        <p:grpSpPr>
          <a:xfrm>
            <a:off x="665073" y="12791281"/>
            <a:ext cx="7060036" cy="1785162"/>
            <a:chOff x="648670" y="4737123"/>
            <a:chExt cx="7060036" cy="1785162"/>
          </a:xfrm>
        </p:grpSpPr>
        <p:sp>
          <p:nvSpPr>
            <p:cNvPr id="2054" name="object 78">
              <a:extLst>
                <a:ext uri="{FF2B5EF4-FFF2-40B4-BE49-F238E27FC236}">
                  <a16:creationId xmlns:a16="http://schemas.microsoft.com/office/drawing/2014/main" id="{AC8CFC27-CD8B-9E38-CDF1-E192543A73A7}"/>
                </a:ext>
              </a:extLst>
            </p:cNvPr>
            <p:cNvSpPr/>
            <p:nvPr/>
          </p:nvSpPr>
          <p:spPr>
            <a:xfrm>
              <a:off x="1949933" y="5193556"/>
              <a:ext cx="5114343" cy="1143779"/>
            </a:xfrm>
            <a:prstGeom prst="roundRect">
              <a:avLst/>
            </a:prstGeom>
            <a:no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55" name="object 78">
              <a:extLst>
                <a:ext uri="{FF2B5EF4-FFF2-40B4-BE49-F238E27FC236}">
                  <a16:creationId xmlns:a16="http://schemas.microsoft.com/office/drawing/2014/main" id="{F805E645-F548-9A19-9FC0-2AEBE8E46D1D}"/>
                </a:ext>
              </a:extLst>
            </p:cNvPr>
            <p:cNvSpPr/>
            <p:nvPr/>
          </p:nvSpPr>
          <p:spPr>
            <a:xfrm>
              <a:off x="1358429" y="5280853"/>
              <a:ext cx="5625777" cy="980281"/>
            </a:xfrm>
            <a:prstGeom prst="roundRect">
              <a:avLst/>
            </a:prstGeom>
            <a:gradFill flip="none" rotWithShape="1">
              <a:gsLst>
                <a:gs pos="71839">
                  <a:srgbClr val="6D0372"/>
                </a:gs>
                <a:gs pos="39000">
                  <a:srgbClr val="6D0372"/>
                </a:gs>
              </a:gsLst>
              <a:path path="circle">
                <a:fillToRect t="100000" r="100000"/>
              </a:path>
              <a:tileRect l="-100000" b="-100000"/>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56" name="object 79">
              <a:extLst>
                <a:ext uri="{FF2B5EF4-FFF2-40B4-BE49-F238E27FC236}">
                  <a16:creationId xmlns:a16="http://schemas.microsoft.com/office/drawing/2014/main" id="{C793B133-4434-B9B6-52CD-D8584E86975A}"/>
                </a:ext>
              </a:extLst>
            </p:cNvPr>
            <p:cNvSpPr/>
            <p:nvPr/>
          </p:nvSpPr>
          <p:spPr>
            <a:xfrm>
              <a:off x="648670" y="4737123"/>
              <a:ext cx="1785227" cy="1785162"/>
            </a:xfrm>
            <a:prstGeom prst="flowChartConnector">
              <a:avLst/>
            </a:prstGeom>
            <a:solidFill>
              <a:schemeClr val="bg1"/>
            </a:solid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57" name="object 79">
              <a:extLst>
                <a:ext uri="{FF2B5EF4-FFF2-40B4-BE49-F238E27FC236}">
                  <a16:creationId xmlns:a16="http://schemas.microsoft.com/office/drawing/2014/main" id="{2EC4A2A4-903D-15D4-99A3-9F76231C0AE3}"/>
                </a:ext>
              </a:extLst>
            </p:cNvPr>
            <p:cNvSpPr/>
            <p:nvPr/>
          </p:nvSpPr>
          <p:spPr>
            <a:xfrm>
              <a:off x="729816" y="4814450"/>
              <a:ext cx="1622934" cy="1622875"/>
            </a:xfrm>
            <a:prstGeom prst="flowChartConnector">
              <a:avLst/>
            </a:prstGeom>
            <a:gradFill flip="none" rotWithShape="1">
              <a:gsLst>
                <a:gs pos="11000">
                  <a:srgbClr val="C9A1CA"/>
                </a:gs>
                <a:gs pos="84000">
                  <a:srgbClr val="47024C"/>
                </a:gs>
                <a:gs pos="33000">
                  <a:srgbClr val="A96AAB"/>
                </a:gs>
                <a:gs pos="67000">
                  <a:srgbClr val="6D0372"/>
                </a:gs>
                <a:gs pos="100000">
                  <a:srgbClr val="2B022E"/>
                </a:gs>
              </a:gsLst>
              <a:path path="circle">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58" name="object 99">
              <a:extLst>
                <a:ext uri="{FF2B5EF4-FFF2-40B4-BE49-F238E27FC236}">
                  <a16:creationId xmlns:a16="http://schemas.microsoft.com/office/drawing/2014/main" id="{9192DFEC-5C2D-2703-2E84-907933B804EC}"/>
                </a:ext>
              </a:extLst>
            </p:cNvPr>
            <p:cNvSpPr txBox="1"/>
            <p:nvPr/>
          </p:nvSpPr>
          <p:spPr>
            <a:xfrm>
              <a:off x="1252803" y="4889523"/>
              <a:ext cx="6455903" cy="1477328"/>
            </a:xfrm>
            <a:prstGeom prst="rect">
              <a:avLst/>
            </a:prstGeom>
          </p:spPr>
          <p:txBody>
            <a:bodyPr vert="horz" wrap="square" lIns="0" tIns="0" rIns="0" bIns="0" rtlCol="0">
              <a:spAutoFit/>
            </a:bodyPr>
            <a:lstStyle/>
            <a:p>
              <a:pPr marL="27036">
                <a:tabLst>
                  <a:tab pos="1520762" algn="l"/>
                </a:tabLst>
              </a:pPr>
              <a:r>
                <a:rPr lang="en-US" sz="9600" b="1" spc="32" dirty="0">
                  <a:solidFill>
                    <a:srgbClr val="FFFFFF"/>
                  </a:solidFill>
                  <a:latin typeface="Adobe Arabic" panose="02040503050201020203" pitchFamily="18" charset="-78"/>
                  <a:cs typeface="Adobe Arabic" panose="02040503050201020203" pitchFamily="18" charset="-78"/>
                </a:rPr>
                <a:t>2</a:t>
              </a:r>
              <a:r>
                <a:rPr sz="9600" b="1" spc="32" dirty="0">
                  <a:solidFill>
                    <a:srgbClr val="FFFFFF"/>
                  </a:solidFill>
                  <a:latin typeface="Adobe Arabic" panose="02040503050201020203" pitchFamily="18" charset="-78"/>
                  <a:cs typeface="Adobe Arabic" panose="02040503050201020203" pitchFamily="18" charset="-78"/>
                </a:rPr>
                <a:t>	</a:t>
              </a:r>
              <a:r>
                <a:rPr lang="en-US" sz="4800" b="1" spc="21" dirty="0">
                  <a:solidFill>
                    <a:srgbClr val="FFFFFF"/>
                  </a:solidFill>
                  <a:latin typeface="Adobe Arabic" panose="02040503050201020203" pitchFamily="18" charset="-78"/>
                  <a:cs typeface="Adobe Arabic" panose="02040503050201020203" pitchFamily="18" charset="-78"/>
                </a:rPr>
                <a:t> </a:t>
              </a:r>
              <a:r>
                <a:rPr lang="en-US" sz="4800" b="1" spc="21" dirty="0" smtClean="0">
                  <a:solidFill>
                    <a:srgbClr val="FFFFFF"/>
                  </a:solidFill>
                  <a:latin typeface="Adobe Arabic" panose="02040503050201020203" pitchFamily="18" charset="-78"/>
                  <a:cs typeface="Adobe Arabic" panose="02040503050201020203" pitchFamily="18" charset="-78"/>
                </a:rPr>
                <a:t>  TITLE</a:t>
              </a:r>
              <a:r>
                <a:rPr lang="en-US" sz="4800" b="1" spc="11" dirty="0" smtClean="0">
                  <a:solidFill>
                    <a:srgbClr val="FFFFFF"/>
                  </a:solidFill>
                  <a:latin typeface="Adobe Arabic" panose="02040503050201020203" pitchFamily="18" charset="-78"/>
                  <a:cs typeface="Adobe Arabic" panose="02040503050201020203" pitchFamily="18" charset="-78"/>
                </a:rPr>
                <a:t> </a:t>
              </a:r>
              <a:r>
                <a:rPr lang="en-US" sz="4800" b="1" spc="32" dirty="0">
                  <a:solidFill>
                    <a:srgbClr val="FFFFFF"/>
                  </a:solidFill>
                  <a:latin typeface="Adobe Arabic" panose="02040503050201020203" pitchFamily="18" charset="-78"/>
                  <a:cs typeface="Adobe Arabic" panose="02040503050201020203" pitchFamily="18" charset="-78"/>
                </a:rPr>
                <a:t>HERE</a:t>
              </a:r>
              <a:endParaRPr sz="4800" dirty="0">
                <a:latin typeface="Adobe Arabic" panose="02040503050201020203" pitchFamily="18" charset="-78"/>
                <a:cs typeface="Adobe Arabic" panose="02040503050201020203" pitchFamily="18" charset="-78"/>
              </a:endParaRPr>
            </a:p>
          </p:txBody>
        </p:sp>
      </p:grpSp>
      <p:grpSp>
        <p:nvGrpSpPr>
          <p:cNvPr id="2065" name="Group 2064">
            <a:extLst>
              <a:ext uri="{FF2B5EF4-FFF2-40B4-BE49-F238E27FC236}">
                <a16:creationId xmlns:a16="http://schemas.microsoft.com/office/drawing/2014/main" id="{A42B2FFD-8307-EB28-EDBF-2ABBBEDACAFE}"/>
              </a:ext>
            </a:extLst>
          </p:cNvPr>
          <p:cNvGrpSpPr/>
          <p:nvPr/>
        </p:nvGrpSpPr>
        <p:grpSpPr>
          <a:xfrm>
            <a:off x="696658" y="24178702"/>
            <a:ext cx="6516148" cy="1785162"/>
            <a:chOff x="648670" y="4737123"/>
            <a:chExt cx="6516148" cy="1785162"/>
          </a:xfrm>
        </p:grpSpPr>
        <p:sp>
          <p:nvSpPr>
            <p:cNvPr id="2066" name="object 78">
              <a:extLst>
                <a:ext uri="{FF2B5EF4-FFF2-40B4-BE49-F238E27FC236}">
                  <a16:creationId xmlns:a16="http://schemas.microsoft.com/office/drawing/2014/main" id="{04B9188F-2277-0D5A-22D1-A5016984ED68}"/>
                </a:ext>
              </a:extLst>
            </p:cNvPr>
            <p:cNvSpPr/>
            <p:nvPr/>
          </p:nvSpPr>
          <p:spPr>
            <a:xfrm>
              <a:off x="1949933" y="5193556"/>
              <a:ext cx="5114343" cy="1143779"/>
            </a:xfrm>
            <a:prstGeom prst="roundRect">
              <a:avLst/>
            </a:prstGeom>
            <a:no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67" name="object 78">
              <a:extLst>
                <a:ext uri="{FF2B5EF4-FFF2-40B4-BE49-F238E27FC236}">
                  <a16:creationId xmlns:a16="http://schemas.microsoft.com/office/drawing/2014/main" id="{C7DE69A5-E9AB-4367-1EC4-71D6467982A2}"/>
                </a:ext>
              </a:extLst>
            </p:cNvPr>
            <p:cNvSpPr/>
            <p:nvPr/>
          </p:nvSpPr>
          <p:spPr>
            <a:xfrm>
              <a:off x="1358429" y="5292809"/>
              <a:ext cx="5625777" cy="945272"/>
            </a:xfrm>
            <a:prstGeom prst="roundRect">
              <a:avLst/>
            </a:prstGeom>
            <a:gradFill flip="none" rotWithShape="1">
              <a:gsLst>
                <a:gs pos="67000">
                  <a:srgbClr val="6D0372"/>
                </a:gs>
                <a:gs pos="100000">
                  <a:srgbClr val="6D0372"/>
                </a:gs>
              </a:gsLst>
              <a:path path="rect">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68" name="object 79">
              <a:extLst>
                <a:ext uri="{FF2B5EF4-FFF2-40B4-BE49-F238E27FC236}">
                  <a16:creationId xmlns:a16="http://schemas.microsoft.com/office/drawing/2014/main" id="{C41ACC83-5657-2261-33BB-1B18466CB772}"/>
                </a:ext>
              </a:extLst>
            </p:cNvPr>
            <p:cNvSpPr/>
            <p:nvPr/>
          </p:nvSpPr>
          <p:spPr>
            <a:xfrm>
              <a:off x="648670" y="4737123"/>
              <a:ext cx="1785227" cy="1785162"/>
            </a:xfrm>
            <a:prstGeom prst="flowChartConnector">
              <a:avLst/>
            </a:prstGeom>
            <a:solidFill>
              <a:schemeClr val="bg1"/>
            </a:solid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69" name="object 79">
              <a:extLst>
                <a:ext uri="{FF2B5EF4-FFF2-40B4-BE49-F238E27FC236}">
                  <a16:creationId xmlns:a16="http://schemas.microsoft.com/office/drawing/2014/main" id="{F31E0EED-615F-5F55-0BEA-78BB86D693C7}"/>
                </a:ext>
              </a:extLst>
            </p:cNvPr>
            <p:cNvSpPr/>
            <p:nvPr/>
          </p:nvSpPr>
          <p:spPr>
            <a:xfrm>
              <a:off x="729816" y="4814450"/>
              <a:ext cx="1622934" cy="1622875"/>
            </a:xfrm>
            <a:prstGeom prst="flowChartConnector">
              <a:avLst/>
            </a:prstGeom>
            <a:gradFill flip="none" rotWithShape="1">
              <a:gsLst>
                <a:gs pos="11000">
                  <a:srgbClr val="C9A1CA"/>
                </a:gs>
                <a:gs pos="84000">
                  <a:srgbClr val="47024C"/>
                </a:gs>
                <a:gs pos="33000">
                  <a:srgbClr val="A96AAB"/>
                </a:gs>
                <a:gs pos="67000">
                  <a:srgbClr val="6D0372"/>
                </a:gs>
                <a:gs pos="100000">
                  <a:srgbClr val="2B022E"/>
                </a:gs>
              </a:gsLst>
              <a:path path="circle">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70" name="object 99">
              <a:extLst>
                <a:ext uri="{FF2B5EF4-FFF2-40B4-BE49-F238E27FC236}">
                  <a16:creationId xmlns:a16="http://schemas.microsoft.com/office/drawing/2014/main" id="{6C0EFC12-8994-EE12-32C7-31A49106F2AD}"/>
                </a:ext>
              </a:extLst>
            </p:cNvPr>
            <p:cNvSpPr txBox="1"/>
            <p:nvPr/>
          </p:nvSpPr>
          <p:spPr>
            <a:xfrm>
              <a:off x="1378313" y="4932102"/>
              <a:ext cx="5786505" cy="1477328"/>
            </a:xfrm>
            <a:prstGeom prst="rect">
              <a:avLst/>
            </a:prstGeom>
          </p:spPr>
          <p:txBody>
            <a:bodyPr vert="horz" wrap="square" lIns="0" tIns="0" rIns="0" bIns="0" rtlCol="0">
              <a:spAutoFit/>
            </a:bodyPr>
            <a:lstStyle/>
            <a:p>
              <a:pPr marL="27036">
                <a:tabLst>
                  <a:tab pos="1520762" algn="l"/>
                </a:tabLst>
              </a:pPr>
              <a:r>
                <a:rPr lang="en-US" sz="9600" b="1" spc="32" dirty="0">
                  <a:solidFill>
                    <a:srgbClr val="FFFFFF"/>
                  </a:solidFill>
                  <a:latin typeface="Adobe Arabic" panose="02040503050201020203" pitchFamily="18" charset="-78"/>
                  <a:cs typeface="Adobe Arabic" panose="02040503050201020203" pitchFamily="18" charset="-78"/>
                </a:rPr>
                <a:t>3</a:t>
              </a:r>
              <a:r>
                <a:rPr sz="9600" b="1" spc="32" dirty="0">
                  <a:solidFill>
                    <a:srgbClr val="FFFFFF"/>
                  </a:solidFill>
                  <a:latin typeface="Adobe Arabic" panose="02040503050201020203" pitchFamily="18" charset="-78"/>
                  <a:cs typeface="Adobe Arabic" panose="02040503050201020203" pitchFamily="18" charset="-78"/>
                </a:rPr>
                <a:t>	</a:t>
              </a:r>
              <a:r>
                <a:rPr lang="en-US" sz="4800" b="1" spc="21" dirty="0">
                  <a:solidFill>
                    <a:srgbClr val="FFFFFF"/>
                  </a:solidFill>
                  <a:latin typeface="Adobe Arabic" panose="02040503050201020203" pitchFamily="18" charset="-78"/>
                  <a:cs typeface="Adobe Arabic" panose="02040503050201020203" pitchFamily="18" charset="-78"/>
                </a:rPr>
                <a:t> </a:t>
              </a:r>
              <a:r>
                <a:rPr lang="en-US" sz="4800" b="1" spc="21" dirty="0" smtClean="0">
                  <a:solidFill>
                    <a:srgbClr val="FFFFFF"/>
                  </a:solidFill>
                  <a:latin typeface="Adobe Arabic" panose="02040503050201020203" pitchFamily="18" charset="-78"/>
                  <a:cs typeface="Adobe Arabic" panose="02040503050201020203" pitchFamily="18" charset="-78"/>
                </a:rPr>
                <a:t>  TITLE</a:t>
              </a:r>
              <a:r>
                <a:rPr lang="en-US" sz="4800" b="1" spc="11" dirty="0" smtClean="0">
                  <a:solidFill>
                    <a:srgbClr val="FFFFFF"/>
                  </a:solidFill>
                  <a:latin typeface="Adobe Arabic" panose="02040503050201020203" pitchFamily="18" charset="-78"/>
                  <a:cs typeface="Adobe Arabic" panose="02040503050201020203" pitchFamily="18" charset="-78"/>
                </a:rPr>
                <a:t> </a:t>
              </a:r>
              <a:r>
                <a:rPr lang="en-US" sz="4800" b="1" spc="32" dirty="0">
                  <a:solidFill>
                    <a:srgbClr val="FFFFFF"/>
                  </a:solidFill>
                  <a:latin typeface="Adobe Arabic" panose="02040503050201020203" pitchFamily="18" charset="-78"/>
                  <a:cs typeface="Adobe Arabic" panose="02040503050201020203" pitchFamily="18" charset="-78"/>
                </a:rPr>
                <a:t>HERE</a:t>
              </a:r>
              <a:endParaRPr sz="4800" dirty="0">
                <a:latin typeface="Adobe Arabic" panose="02040503050201020203" pitchFamily="18" charset="-78"/>
                <a:cs typeface="Adobe Arabic" panose="02040503050201020203" pitchFamily="18" charset="-78"/>
              </a:endParaRPr>
            </a:p>
          </p:txBody>
        </p:sp>
      </p:grpSp>
      <p:grpSp>
        <p:nvGrpSpPr>
          <p:cNvPr id="2086" name="Group 2085">
            <a:extLst>
              <a:ext uri="{FF2B5EF4-FFF2-40B4-BE49-F238E27FC236}">
                <a16:creationId xmlns:a16="http://schemas.microsoft.com/office/drawing/2014/main" id="{E0313B17-6805-F9B7-75C6-C020806E1ABE}"/>
              </a:ext>
            </a:extLst>
          </p:cNvPr>
          <p:cNvGrpSpPr/>
          <p:nvPr/>
        </p:nvGrpSpPr>
        <p:grpSpPr>
          <a:xfrm>
            <a:off x="23652126" y="4725635"/>
            <a:ext cx="6039680" cy="1785162"/>
            <a:chOff x="23586863" y="4725635"/>
            <a:chExt cx="6039680" cy="1785162"/>
          </a:xfrm>
        </p:grpSpPr>
        <p:sp>
          <p:nvSpPr>
            <p:cNvPr id="2078" name="object 78">
              <a:extLst>
                <a:ext uri="{FF2B5EF4-FFF2-40B4-BE49-F238E27FC236}">
                  <a16:creationId xmlns:a16="http://schemas.microsoft.com/office/drawing/2014/main" id="{0037D93A-D7A9-B859-7799-96466FC1DAD4}"/>
                </a:ext>
              </a:extLst>
            </p:cNvPr>
            <p:cNvSpPr/>
            <p:nvPr/>
          </p:nvSpPr>
          <p:spPr>
            <a:xfrm>
              <a:off x="23586863" y="5221485"/>
              <a:ext cx="5114343" cy="1093575"/>
            </a:xfrm>
            <a:prstGeom prst="roundRect">
              <a:avLst/>
            </a:prstGeom>
            <a:no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79" name="object 78">
              <a:extLst>
                <a:ext uri="{FF2B5EF4-FFF2-40B4-BE49-F238E27FC236}">
                  <a16:creationId xmlns:a16="http://schemas.microsoft.com/office/drawing/2014/main" id="{C029C86A-D9D7-50CA-2096-EA32D48E0755}"/>
                </a:ext>
              </a:extLst>
            </p:cNvPr>
            <p:cNvSpPr/>
            <p:nvPr/>
          </p:nvSpPr>
          <p:spPr>
            <a:xfrm>
              <a:off x="23663793" y="5297590"/>
              <a:ext cx="5625777" cy="945272"/>
            </a:xfrm>
            <a:prstGeom prst="roundRect">
              <a:avLst/>
            </a:prstGeom>
            <a:gradFill flip="none" rotWithShape="1">
              <a:gsLst>
                <a:gs pos="84000">
                  <a:srgbClr val="6D0372"/>
                </a:gs>
                <a:gs pos="67000">
                  <a:srgbClr val="6D0372"/>
                </a:gs>
              </a:gsLst>
              <a:path path="rect">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80" name="object 79">
              <a:extLst>
                <a:ext uri="{FF2B5EF4-FFF2-40B4-BE49-F238E27FC236}">
                  <a16:creationId xmlns:a16="http://schemas.microsoft.com/office/drawing/2014/main" id="{83CCA0CA-DD7F-0B86-5C63-6716184AD496}"/>
                </a:ext>
              </a:extLst>
            </p:cNvPr>
            <p:cNvSpPr/>
            <p:nvPr/>
          </p:nvSpPr>
          <p:spPr>
            <a:xfrm>
              <a:off x="27841316" y="4725635"/>
              <a:ext cx="1785227" cy="1785162"/>
            </a:xfrm>
            <a:prstGeom prst="flowChartConnector">
              <a:avLst/>
            </a:prstGeom>
            <a:solidFill>
              <a:schemeClr val="bg1"/>
            </a:solid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81" name="object 79">
              <a:extLst>
                <a:ext uri="{FF2B5EF4-FFF2-40B4-BE49-F238E27FC236}">
                  <a16:creationId xmlns:a16="http://schemas.microsoft.com/office/drawing/2014/main" id="{6153E67F-F676-4FF4-4112-03145B121B79}"/>
                </a:ext>
              </a:extLst>
            </p:cNvPr>
            <p:cNvSpPr/>
            <p:nvPr/>
          </p:nvSpPr>
          <p:spPr>
            <a:xfrm>
              <a:off x="27936781" y="4800131"/>
              <a:ext cx="1622934" cy="1622875"/>
            </a:xfrm>
            <a:prstGeom prst="flowChartConnector">
              <a:avLst/>
            </a:prstGeom>
            <a:gradFill flip="none" rotWithShape="1">
              <a:gsLst>
                <a:gs pos="11000">
                  <a:srgbClr val="C9A1CA"/>
                </a:gs>
                <a:gs pos="84000">
                  <a:srgbClr val="47024C"/>
                </a:gs>
                <a:gs pos="33000">
                  <a:srgbClr val="A96AAB"/>
                </a:gs>
                <a:gs pos="67000">
                  <a:srgbClr val="6D0372"/>
                </a:gs>
                <a:gs pos="100000">
                  <a:srgbClr val="2B022E"/>
                </a:gs>
              </a:gsLst>
              <a:path path="circle">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95" name="object 95"/>
            <p:cNvSpPr txBox="1"/>
            <p:nvPr/>
          </p:nvSpPr>
          <p:spPr>
            <a:xfrm>
              <a:off x="24583126" y="4913153"/>
              <a:ext cx="4450727" cy="1477328"/>
            </a:xfrm>
            <a:prstGeom prst="rect">
              <a:avLst/>
            </a:prstGeom>
          </p:spPr>
          <p:txBody>
            <a:bodyPr vert="horz" wrap="square" lIns="0" tIns="0" rIns="0" bIns="0" rtlCol="0">
              <a:spAutoFit/>
            </a:bodyPr>
            <a:lstStyle/>
            <a:p>
              <a:pPr marL="27036">
                <a:tabLst>
                  <a:tab pos="3870169" algn="l"/>
                </a:tabLst>
              </a:pPr>
              <a:r>
                <a:rPr lang="en-US" sz="4800" b="1" spc="21" dirty="0">
                  <a:solidFill>
                    <a:srgbClr val="FFFFFF"/>
                  </a:solidFill>
                  <a:latin typeface="Adobe Arabic" panose="02040503050201020203" pitchFamily="18" charset="-78"/>
                  <a:cs typeface="Adobe Arabic" panose="02040503050201020203" pitchFamily="18" charset="-78"/>
                </a:rPr>
                <a:t>TITLE</a:t>
              </a:r>
              <a:r>
                <a:rPr sz="4800" b="1" spc="11" dirty="0">
                  <a:solidFill>
                    <a:srgbClr val="FFFFFF"/>
                  </a:solidFill>
                  <a:latin typeface="Adobe Arabic" panose="02040503050201020203" pitchFamily="18" charset="-78"/>
                  <a:cs typeface="Adobe Arabic" panose="02040503050201020203" pitchFamily="18" charset="-78"/>
                </a:rPr>
                <a:t> </a:t>
              </a:r>
              <a:r>
                <a:rPr sz="4800" b="1" spc="32" dirty="0">
                  <a:solidFill>
                    <a:srgbClr val="FFFFFF"/>
                  </a:solidFill>
                  <a:latin typeface="Adobe Arabic" panose="02040503050201020203" pitchFamily="18" charset="-78"/>
                  <a:cs typeface="Adobe Arabic" panose="02040503050201020203" pitchFamily="18" charset="-78"/>
                </a:rPr>
                <a:t>HERE</a:t>
              </a:r>
              <a:r>
                <a:rPr sz="4800" b="1" dirty="0">
                  <a:solidFill>
                    <a:srgbClr val="FFFFFF"/>
                  </a:solidFill>
                  <a:latin typeface="Adobe Arabic" panose="02040503050201020203" pitchFamily="18" charset="-78"/>
                  <a:cs typeface="Adobe Arabic" panose="02040503050201020203" pitchFamily="18" charset="-78"/>
                </a:rPr>
                <a:t>	</a:t>
              </a:r>
              <a:r>
                <a:rPr sz="9600" b="1" spc="32" dirty="0">
                  <a:solidFill>
                    <a:srgbClr val="FFFFFF"/>
                  </a:solidFill>
                  <a:latin typeface="Adobe Arabic" panose="02040503050201020203" pitchFamily="18" charset="-78"/>
                  <a:cs typeface="Adobe Arabic" panose="02040503050201020203" pitchFamily="18" charset="-78"/>
                </a:rPr>
                <a:t>4</a:t>
              </a:r>
              <a:endParaRPr sz="9600" dirty="0">
                <a:latin typeface="Adobe Arabic" panose="02040503050201020203" pitchFamily="18" charset="-78"/>
                <a:cs typeface="Adobe Arabic" panose="02040503050201020203" pitchFamily="18" charset="-78"/>
              </a:endParaRPr>
            </a:p>
          </p:txBody>
        </p:sp>
      </p:grpSp>
      <p:grpSp>
        <p:nvGrpSpPr>
          <p:cNvPr id="2093" name="Group 2092">
            <a:extLst>
              <a:ext uri="{FF2B5EF4-FFF2-40B4-BE49-F238E27FC236}">
                <a16:creationId xmlns:a16="http://schemas.microsoft.com/office/drawing/2014/main" id="{B9F9062E-1406-14D5-5F7B-B8ED2695023B}"/>
              </a:ext>
            </a:extLst>
          </p:cNvPr>
          <p:cNvGrpSpPr/>
          <p:nvPr/>
        </p:nvGrpSpPr>
        <p:grpSpPr>
          <a:xfrm>
            <a:off x="23575926" y="12105481"/>
            <a:ext cx="6039680" cy="1785162"/>
            <a:chOff x="23586863" y="4725635"/>
            <a:chExt cx="6039680" cy="1785162"/>
          </a:xfrm>
        </p:grpSpPr>
        <p:sp>
          <p:nvSpPr>
            <p:cNvPr id="2094" name="object 78">
              <a:extLst>
                <a:ext uri="{FF2B5EF4-FFF2-40B4-BE49-F238E27FC236}">
                  <a16:creationId xmlns:a16="http://schemas.microsoft.com/office/drawing/2014/main" id="{773D14E4-D5F4-1ADD-DD88-AE8CEF08091C}"/>
                </a:ext>
              </a:extLst>
            </p:cNvPr>
            <p:cNvSpPr/>
            <p:nvPr/>
          </p:nvSpPr>
          <p:spPr>
            <a:xfrm>
              <a:off x="23586863" y="5221485"/>
              <a:ext cx="5114343" cy="1093575"/>
            </a:xfrm>
            <a:prstGeom prst="roundRect">
              <a:avLst/>
            </a:prstGeom>
            <a:no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95" name="object 78">
              <a:extLst>
                <a:ext uri="{FF2B5EF4-FFF2-40B4-BE49-F238E27FC236}">
                  <a16:creationId xmlns:a16="http://schemas.microsoft.com/office/drawing/2014/main" id="{2DA1E6EE-0690-50CD-2F74-3133B12E6E71}"/>
                </a:ext>
              </a:extLst>
            </p:cNvPr>
            <p:cNvSpPr/>
            <p:nvPr/>
          </p:nvSpPr>
          <p:spPr>
            <a:xfrm>
              <a:off x="23663063" y="5304712"/>
              <a:ext cx="5625777" cy="897734"/>
            </a:xfrm>
            <a:prstGeom prst="roundRect">
              <a:avLst/>
            </a:prstGeom>
            <a:gradFill flip="none" rotWithShape="1">
              <a:gsLst>
                <a:gs pos="67000">
                  <a:srgbClr val="6D0372"/>
                </a:gs>
                <a:gs pos="100000">
                  <a:srgbClr val="6D0372"/>
                </a:gs>
              </a:gsLst>
              <a:path path="rect">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96" name="object 79">
              <a:extLst>
                <a:ext uri="{FF2B5EF4-FFF2-40B4-BE49-F238E27FC236}">
                  <a16:creationId xmlns:a16="http://schemas.microsoft.com/office/drawing/2014/main" id="{8A4E8003-E06F-A67F-55DD-6FAF32E27F72}"/>
                </a:ext>
              </a:extLst>
            </p:cNvPr>
            <p:cNvSpPr/>
            <p:nvPr/>
          </p:nvSpPr>
          <p:spPr>
            <a:xfrm>
              <a:off x="27841316" y="4725635"/>
              <a:ext cx="1785227" cy="1785162"/>
            </a:xfrm>
            <a:prstGeom prst="flowChartConnector">
              <a:avLst/>
            </a:prstGeom>
            <a:solidFill>
              <a:schemeClr val="bg1"/>
            </a:solid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97" name="object 79">
              <a:extLst>
                <a:ext uri="{FF2B5EF4-FFF2-40B4-BE49-F238E27FC236}">
                  <a16:creationId xmlns:a16="http://schemas.microsoft.com/office/drawing/2014/main" id="{D75014BA-2791-086D-8917-A0EC23EC6BEA}"/>
                </a:ext>
              </a:extLst>
            </p:cNvPr>
            <p:cNvSpPr/>
            <p:nvPr/>
          </p:nvSpPr>
          <p:spPr>
            <a:xfrm>
              <a:off x="27922097" y="4779160"/>
              <a:ext cx="1622934" cy="1622875"/>
            </a:xfrm>
            <a:prstGeom prst="flowChartConnector">
              <a:avLst/>
            </a:prstGeom>
            <a:gradFill flip="none" rotWithShape="1">
              <a:gsLst>
                <a:gs pos="11000">
                  <a:srgbClr val="C9A1CA"/>
                </a:gs>
                <a:gs pos="84000">
                  <a:srgbClr val="47024C"/>
                </a:gs>
                <a:gs pos="33000">
                  <a:srgbClr val="A96AAB"/>
                </a:gs>
                <a:gs pos="67000">
                  <a:srgbClr val="6D0372"/>
                </a:gs>
                <a:gs pos="100000">
                  <a:srgbClr val="2B022E"/>
                </a:gs>
              </a:gsLst>
              <a:path path="circle">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098" name="object 95">
              <a:extLst>
                <a:ext uri="{FF2B5EF4-FFF2-40B4-BE49-F238E27FC236}">
                  <a16:creationId xmlns:a16="http://schemas.microsoft.com/office/drawing/2014/main" id="{54423FBD-91C8-F569-E356-404B340C94EC}"/>
                </a:ext>
              </a:extLst>
            </p:cNvPr>
            <p:cNvSpPr txBox="1"/>
            <p:nvPr/>
          </p:nvSpPr>
          <p:spPr>
            <a:xfrm>
              <a:off x="24642416" y="4878035"/>
              <a:ext cx="4450727" cy="1477328"/>
            </a:xfrm>
            <a:prstGeom prst="rect">
              <a:avLst/>
            </a:prstGeom>
          </p:spPr>
          <p:txBody>
            <a:bodyPr vert="horz" wrap="square" lIns="0" tIns="0" rIns="0" bIns="0" rtlCol="0">
              <a:spAutoFit/>
            </a:bodyPr>
            <a:lstStyle/>
            <a:p>
              <a:pPr marL="27036">
                <a:tabLst>
                  <a:tab pos="3870169" algn="l"/>
                </a:tabLst>
              </a:pPr>
              <a:r>
                <a:rPr sz="4800" b="1" spc="21" dirty="0">
                  <a:solidFill>
                    <a:srgbClr val="FFFFFF"/>
                  </a:solidFill>
                  <a:latin typeface="Adobe Arabic" panose="02040503050201020203" pitchFamily="18" charset="-78"/>
                  <a:cs typeface="Adobe Arabic" panose="02040503050201020203" pitchFamily="18" charset="-78"/>
                </a:rPr>
                <a:t>TITLE</a:t>
              </a:r>
              <a:r>
                <a:rPr sz="4800" b="1" spc="11" dirty="0">
                  <a:solidFill>
                    <a:srgbClr val="FFFFFF"/>
                  </a:solidFill>
                  <a:latin typeface="Adobe Arabic" panose="02040503050201020203" pitchFamily="18" charset="-78"/>
                  <a:cs typeface="Adobe Arabic" panose="02040503050201020203" pitchFamily="18" charset="-78"/>
                </a:rPr>
                <a:t> </a:t>
              </a:r>
              <a:r>
                <a:rPr sz="4800" b="1" spc="32" dirty="0" smtClean="0">
                  <a:solidFill>
                    <a:srgbClr val="FFFFFF"/>
                  </a:solidFill>
                  <a:latin typeface="Adobe Arabic" panose="02040503050201020203" pitchFamily="18" charset="-78"/>
                  <a:cs typeface="Adobe Arabic" panose="02040503050201020203" pitchFamily="18" charset="-78"/>
                </a:rPr>
                <a:t>HERE</a:t>
              </a:r>
              <a:r>
                <a:rPr lang="en-US" sz="4800" b="1" spc="32" dirty="0" smtClean="0">
                  <a:solidFill>
                    <a:srgbClr val="FFFFFF"/>
                  </a:solidFill>
                  <a:latin typeface="Adobe Arabic" panose="02040503050201020203" pitchFamily="18" charset="-78"/>
                  <a:cs typeface="Adobe Arabic" panose="02040503050201020203" pitchFamily="18" charset="-78"/>
                </a:rPr>
                <a:t> </a:t>
              </a:r>
              <a:r>
                <a:rPr sz="4800" b="1" dirty="0">
                  <a:solidFill>
                    <a:srgbClr val="FFFFFF"/>
                  </a:solidFill>
                  <a:latin typeface="Adobe Arabic" panose="02040503050201020203" pitchFamily="18" charset="-78"/>
                  <a:cs typeface="Adobe Arabic" panose="02040503050201020203" pitchFamily="18" charset="-78"/>
                </a:rPr>
                <a:t>	</a:t>
              </a:r>
              <a:r>
                <a:rPr lang="en-US" sz="9600" b="1" spc="32" dirty="0">
                  <a:solidFill>
                    <a:srgbClr val="FFFFFF"/>
                  </a:solidFill>
                  <a:latin typeface="Adobe Arabic" panose="02040503050201020203" pitchFamily="18" charset="-78"/>
                  <a:cs typeface="Adobe Arabic" panose="02040503050201020203" pitchFamily="18" charset="-78"/>
                </a:rPr>
                <a:t>5</a:t>
              </a:r>
              <a:endParaRPr sz="9600" dirty="0">
                <a:latin typeface="Adobe Arabic" panose="02040503050201020203" pitchFamily="18" charset="-78"/>
                <a:cs typeface="Adobe Arabic" panose="02040503050201020203" pitchFamily="18" charset="-78"/>
              </a:endParaRPr>
            </a:p>
          </p:txBody>
        </p:sp>
      </p:grpSp>
      <p:grpSp>
        <p:nvGrpSpPr>
          <p:cNvPr id="2100" name="Group 2099">
            <a:extLst>
              <a:ext uri="{FF2B5EF4-FFF2-40B4-BE49-F238E27FC236}">
                <a16:creationId xmlns:a16="http://schemas.microsoft.com/office/drawing/2014/main" id="{9BEAC083-1B32-11B6-9D55-DE47D8146223}"/>
              </a:ext>
            </a:extLst>
          </p:cNvPr>
          <p:cNvGrpSpPr/>
          <p:nvPr/>
        </p:nvGrpSpPr>
        <p:grpSpPr>
          <a:xfrm>
            <a:off x="23652126" y="18887281"/>
            <a:ext cx="6744630" cy="1785162"/>
            <a:chOff x="23586863" y="4725635"/>
            <a:chExt cx="6744630" cy="1785162"/>
          </a:xfrm>
        </p:grpSpPr>
        <p:sp>
          <p:nvSpPr>
            <p:cNvPr id="2101" name="object 78">
              <a:extLst>
                <a:ext uri="{FF2B5EF4-FFF2-40B4-BE49-F238E27FC236}">
                  <a16:creationId xmlns:a16="http://schemas.microsoft.com/office/drawing/2014/main" id="{597EACBA-517B-EC85-8A5F-D9330E313384}"/>
                </a:ext>
              </a:extLst>
            </p:cNvPr>
            <p:cNvSpPr/>
            <p:nvPr/>
          </p:nvSpPr>
          <p:spPr>
            <a:xfrm>
              <a:off x="23586863" y="5221485"/>
              <a:ext cx="5114343" cy="1093575"/>
            </a:xfrm>
            <a:prstGeom prst="roundRect">
              <a:avLst/>
            </a:prstGeom>
            <a:no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102" name="object 78">
              <a:extLst>
                <a:ext uri="{FF2B5EF4-FFF2-40B4-BE49-F238E27FC236}">
                  <a16:creationId xmlns:a16="http://schemas.microsoft.com/office/drawing/2014/main" id="{8160FD13-F6B4-051F-0943-B10CE4E23559}"/>
                </a:ext>
              </a:extLst>
            </p:cNvPr>
            <p:cNvSpPr/>
            <p:nvPr/>
          </p:nvSpPr>
          <p:spPr>
            <a:xfrm>
              <a:off x="23663793" y="5323681"/>
              <a:ext cx="5625777" cy="913340"/>
            </a:xfrm>
            <a:prstGeom prst="roundRect">
              <a:avLst/>
            </a:prstGeom>
            <a:gradFill flip="none" rotWithShape="1">
              <a:gsLst>
                <a:gs pos="67000">
                  <a:srgbClr val="6D0372"/>
                </a:gs>
                <a:gs pos="100000">
                  <a:srgbClr val="6D0372"/>
                </a:gs>
              </a:gsLst>
              <a:path path="rect">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103" name="object 79">
              <a:extLst>
                <a:ext uri="{FF2B5EF4-FFF2-40B4-BE49-F238E27FC236}">
                  <a16:creationId xmlns:a16="http://schemas.microsoft.com/office/drawing/2014/main" id="{0DD1F5B1-6589-041C-E99F-B0A3F5D0B667}"/>
                </a:ext>
              </a:extLst>
            </p:cNvPr>
            <p:cNvSpPr/>
            <p:nvPr/>
          </p:nvSpPr>
          <p:spPr>
            <a:xfrm>
              <a:off x="27841316" y="4725635"/>
              <a:ext cx="1785227" cy="1785162"/>
            </a:xfrm>
            <a:prstGeom prst="flowChartConnector">
              <a:avLst/>
            </a:prstGeom>
            <a:solidFill>
              <a:schemeClr val="bg1"/>
            </a:solid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104" name="object 79">
              <a:extLst>
                <a:ext uri="{FF2B5EF4-FFF2-40B4-BE49-F238E27FC236}">
                  <a16:creationId xmlns:a16="http://schemas.microsoft.com/office/drawing/2014/main" id="{EF029DDE-07DC-9D49-CF12-830FCA0CC673}"/>
                </a:ext>
              </a:extLst>
            </p:cNvPr>
            <p:cNvSpPr/>
            <p:nvPr/>
          </p:nvSpPr>
          <p:spPr>
            <a:xfrm>
              <a:off x="27922462" y="4806778"/>
              <a:ext cx="1622934" cy="1622875"/>
            </a:xfrm>
            <a:prstGeom prst="flowChartConnector">
              <a:avLst/>
            </a:prstGeom>
            <a:gradFill flip="none" rotWithShape="1">
              <a:gsLst>
                <a:gs pos="11000">
                  <a:srgbClr val="C9A1CA"/>
                </a:gs>
                <a:gs pos="84000">
                  <a:srgbClr val="47024C"/>
                </a:gs>
                <a:gs pos="33000">
                  <a:srgbClr val="A96AAB"/>
                </a:gs>
                <a:gs pos="67000">
                  <a:srgbClr val="6D0372"/>
                </a:gs>
                <a:gs pos="100000">
                  <a:srgbClr val="2B022E"/>
                </a:gs>
              </a:gsLst>
              <a:path path="circle">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105" name="object 95">
              <a:extLst>
                <a:ext uri="{FF2B5EF4-FFF2-40B4-BE49-F238E27FC236}">
                  <a16:creationId xmlns:a16="http://schemas.microsoft.com/office/drawing/2014/main" id="{7FDD723F-6666-7905-8B1C-6770746638AC}"/>
                </a:ext>
              </a:extLst>
            </p:cNvPr>
            <p:cNvSpPr txBox="1"/>
            <p:nvPr/>
          </p:nvSpPr>
          <p:spPr>
            <a:xfrm>
              <a:off x="24673543" y="4878035"/>
              <a:ext cx="5657950" cy="1477328"/>
            </a:xfrm>
            <a:prstGeom prst="rect">
              <a:avLst/>
            </a:prstGeom>
          </p:spPr>
          <p:txBody>
            <a:bodyPr vert="horz" wrap="square" lIns="0" tIns="0" rIns="0" bIns="0" rtlCol="0">
              <a:spAutoFit/>
            </a:bodyPr>
            <a:lstStyle/>
            <a:p>
              <a:pPr marL="27036">
                <a:tabLst>
                  <a:tab pos="3870169" algn="l"/>
                </a:tabLst>
              </a:pPr>
              <a:r>
                <a:rPr lang="en-US" sz="4800" b="1" spc="21" dirty="0">
                  <a:solidFill>
                    <a:srgbClr val="FFFFFF"/>
                  </a:solidFill>
                  <a:latin typeface="Adobe Arabic" panose="02040503050201020203" pitchFamily="18" charset="-78"/>
                  <a:cs typeface="Adobe Arabic" panose="02040503050201020203" pitchFamily="18" charset="-78"/>
                </a:rPr>
                <a:t>TITLE</a:t>
              </a:r>
              <a:r>
                <a:rPr lang="en-US" sz="4800" b="1" spc="11" dirty="0">
                  <a:solidFill>
                    <a:srgbClr val="FFFFFF"/>
                  </a:solidFill>
                  <a:latin typeface="Adobe Arabic" panose="02040503050201020203" pitchFamily="18" charset="-78"/>
                  <a:cs typeface="Adobe Arabic" panose="02040503050201020203" pitchFamily="18" charset="-78"/>
                </a:rPr>
                <a:t> </a:t>
              </a:r>
              <a:r>
                <a:rPr lang="en-US" sz="4800" b="1" spc="32" dirty="0">
                  <a:solidFill>
                    <a:srgbClr val="FFFFFF"/>
                  </a:solidFill>
                  <a:latin typeface="Adobe Arabic" panose="02040503050201020203" pitchFamily="18" charset="-78"/>
                  <a:cs typeface="Adobe Arabic" panose="02040503050201020203" pitchFamily="18" charset="-78"/>
                </a:rPr>
                <a:t>HERE</a:t>
              </a:r>
              <a:r>
                <a:rPr lang="en-US" sz="4800" b="1" spc="21" dirty="0">
                  <a:solidFill>
                    <a:srgbClr val="FFFFFF"/>
                  </a:solidFill>
                  <a:latin typeface="Adobe Arabic" panose="02040503050201020203" pitchFamily="18" charset="-78"/>
                  <a:cs typeface="Adobe Arabic" panose="02040503050201020203" pitchFamily="18" charset="-78"/>
                </a:rPr>
                <a:t>          </a:t>
              </a:r>
              <a:r>
                <a:rPr lang="en-US" sz="9600" b="1" spc="32" dirty="0">
                  <a:solidFill>
                    <a:srgbClr val="FFFFFF"/>
                  </a:solidFill>
                  <a:latin typeface="Adobe Arabic" panose="02040503050201020203" pitchFamily="18" charset="-78"/>
                  <a:cs typeface="Adobe Arabic" panose="02040503050201020203" pitchFamily="18" charset="-78"/>
                </a:rPr>
                <a:t>6</a:t>
              </a:r>
              <a:endParaRPr sz="9600" dirty="0">
                <a:latin typeface="Adobe Arabic" panose="02040503050201020203" pitchFamily="18" charset="-78"/>
                <a:cs typeface="Adobe Arabic" panose="02040503050201020203" pitchFamily="18" charset="-78"/>
              </a:endParaRPr>
            </a:p>
          </p:txBody>
        </p:sp>
      </p:grpSp>
      <p:grpSp>
        <p:nvGrpSpPr>
          <p:cNvPr id="2106" name="Group 2105">
            <a:extLst>
              <a:ext uri="{FF2B5EF4-FFF2-40B4-BE49-F238E27FC236}">
                <a16:creationId xmlns:a16="http://schemas.microsoft.com/office/drawing/2014/main" id="{A5221936-EB64-A32A-AEBD-4A31DEE32341}"/>
              </a:ext>
            </a:extLst>
          </p:cNvPr>
          <p:cNvGrpSpPr/>
          <p:nvPr/>
        </p:nvGrpSpPr>
        <p:grpSpPr>
          <a:xfrm>
            <a:off x="23075429" y="33180319"/>
            <a:ext cx="8368977" cy="1785162"/>
            <a:chOff x="22990286" y="4725635"/>
            <a:chExt cx="8368977" cy="1785162"/>
          </a:xfrm>
        </p:grpSpPr>
        <p:sp>
          <p:nvSpPr>
            <p:cNvPr id="2107" name="object 78">
              <a:extLst>
                <a:ext uri="{FF2B5EF4-FFF2-40B4-BE49-F238E27FC236}">
                  <a16:creationId xmlns:a16="http://schemas.microsoft.com/office/drawing/2014/main" id="{ED943465-71C6-AD68-5841-0B5C368B39E2}"/>
                </a:ext>
              </a:extLst>
            </p:cNvPr>
            <p:cNvSpPr/>
            <p:nvPr/>
          </p:nvSpPr>
          <p:spPr>
            <a:xfrm>
              <a:off x="22990286" y="5221485"/>
              <a:ext cx="5625777" cy="1093575"/>
            </a:xfrm>
            <a:prstGeom prst="roundRect">
              <a:avLst/>
            </a:prstGeom>
            <a:no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108" name="object 78">
              <a:extLst>
                <a:ext uri="{FF2B5EF4-FFF2-40B4-BE49-F238E27FC236}">
                  <a16:creationId xmlns:a16="http://schemas.microsoft.com/office/drawing/2014/main" id="{CDBFD837-59A2-DF85-B3A4-E75485764687}"/>
                </a:ext>
              </a:extLst>
            </p:cNvPr>
            <p:cNvSpPr/>
            <p:nvPr/>
          </p:nvSpPr>
          <p:spPr>
            <a:xfrm>
              <a:off x="23053463" y="5281320"/>
              <a:ext cx="6188355" cy="955701"/>
            </a:xfrm>
            <a:prstGeom prst="roundRect">
              <a:avLst/>
            </a:prstGeom>
            <a:gradFill flip="none" rotWithShape="1">
              <a:gsLst>
                <a:gs pos="67000">
                  <a:srgbClr val="6D0372"/>
                </a:gs>
                <a:gs pos="100000">
                  <a:srgbClr val="6D0372"/>
                </a:gs>
              </a:gsLst>
              <a:path path="rect">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109" name="object 79">
              <a:extLst>
                <a:ext uri="{FF2B5EF4-FFF2-40B4-BE49-F238E27FC236}">
                  <a16:creationId xmlns:a16="http://schemas.microsoft.com/office/drawing/2014/main" id="{0472A8F2-58F7-203B-1D1D-2D56A36302DD}"/>
                </a:ext>
              </a:extLst>
            </p:cNvPr>
            <p:cNvSpPr/>
            <p:nvPr/>
          </p:nvSpPr>
          <p:spPr>
            <a:xfrm>
              <a:off x="27841316" y="4725635"/>
              <a:ext cx="1785227" cy="1785162"/>
            </a:xfrm>
            <a:prstGeom prst="flowChartConnector">
              <a:avLst/>
            </a:prstGeom>
            <a:solidFill>
              <a:schemeClr val="bg1"/>
            </a:solidFill>
            <a:ln w="76200">
              <a:solidFill>
                <a:srgbClr val="D2AB68"/>
              </a:solidFill>
            </a:ln>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110" name="object 79">
              <a:extLst>
                <a:ext uri="{FF2B5EF4-FFF2-40B4-BE49-F238E27FC236}">
                  <a16:creationId xmlns:a16="http://schemas.microsoft.com/office/drawing/2014/main" id="{FEAB66E0-EC47-6E9D-56F9-B955B0444901}"/>
                </a:ext>
              </a:extLst>
            </p:cNvPr>
            <p:cNvSpPr/>
            <p:nvPr/>
          </p:nvSpPr>
          <p:spPr>
            <a:xfrm>
              <a:off x="27922462" y="4806778"/>
              <a:ext cx="1622934" cy="1622875"/>
            </a:xfrm>
            <a:prstGeom prst="flowChartConnector">
              <a:avLst/>
            </a:prstGeom>
            <a:gradFill flip="none" rotWithShape="1">
              <a:gsLst>
                <a:gs pos="11000">
                  <a:srgbClr val="C9A1CA"/>
                </a:gs>
                <a:gs pos="84000">
                  <a:srgbClr val="47024C"/>
                </a:gs>
                <a:gs pos="33000">
                  <a:srgbClr val="A96AAB"/>
                </a:gs>
                <a:gs pos="67000">
                  <a:srgbClr val="6D0372"/>
                </a:gs>
                <a:gs pos="100000">
                  <a:srgbClr val="2B022E"/>
                </a:gs>
              </a:gsLst>
              <a:path path="circle">
                <a:fillToRect l="50000" t="50000" r="50000" b="50000"/>
              </a:path>
              <a:tileRect/>
            </a:gradFill>
          </p:spPr>
          <p:txBody>
            <a:bodyPr wrap="square" lIns="0" tIns="0" rIns="0" bIns="0" rtlCol="0"/>
            <a:lstStyle/>
            <a:p>
              <a:endParaRPr sz="4800" dirty="0">
                <a:latin typeface="Adobe Arabic" panose="02040503050201020203" pitchFamily="18" charset="-78"/>
                <a:cs typeface="Adobe Arabic" panose="02040503050201020203" pitchFamily="18" charset="-78"/>
              </a:endParaRPr>
            </a:p>
          </p:txBody>
        </p:sp>
        <p:sp>
          <p:nvSpPr>
            <p:cNvPr id="2111" name="object 95">
              <a:extLst>
                <a:ext uri="{FF2B5EF4-FFF2-40B4-BE49-F238E27FC236}">
                  <a16:creationId xmlns:a16="http://schemas.microsoft.com/office/drawing/2014/main" id="{490E4002-6EB2-28FE-9CEC-2805A8A0FA33}"/>
                </a:ext>
              </a:extLst>
            </p:cNvPr>
            <p:cNvSpPr txBox="1"/>
            <p:nvPr/>
          </p:nvSpPr>
          <p:spPr>
            <a:xfrm>
              <a:off x="23931073" y="5467333"/>
              <a:ext cx="7428190" cy="738664"/>
            </a:xfrm>
            <a:prstGeom prst="rect">
              <a:avLst/>
            </a:prstGeom>
          </p:spPr>
          <p:txBody>
            <a:bodyPr vert="horz" wrap="square" lIns="0" tIns="0" rIns="0" bIns="0" rtlCol="0">
              <a:spAutoFit/>
            </a:bodyPr>
            <a:lstStyle/>
            <a:p>
              <a:pPr marL="27036">
                <a:tabLst>
                  <a:tab pos="3870169" algn="l"/>
                </a:tabLst>
              </a:pPr>
              <a:r>
                <a:rPr lang="en-US" sz="4800" b="1" spc="21" dirty="0">
                  <a:solidFill>
                    <a:srgbClr val="FFFFFF"/>
                  </a:solidFill>
                  <a:latin typeface="Adobe Arabic" panose="02040503050201020203" pitchFamily="18" charset="-78"/>
                  <a:cs typeface="Adobe Arabic" panose="02040503050201020203" pitchFamily="18" charset="-78"/>
                </a:rPr>
                <a:t>CONCLUSION</a:t>
              </a:r>
              <a:r>
                <a:rPr sz="4800" b="1" spc="11" dirty="0">
                  <a:solidFill>
                    <a:srgbClr val="FFFFFF"/>
                  </a:solidFill>
                  <a:latin typeface="Adobe Arabic" panose="02040503050201020203" pitchFamily="18" charset="-78"/>
                  <a:cs typeface="Adobe Arabic" panose="02040503050201020203" pitchFamily="18" charset="-78"/>
                </a:rPr>
                <a:t> </a:t>
              </a:r>
              <a:r>
                <a:rPr sz="4800" b="1" dirty="0">
                  <a:solidFill>
                    <a:srgbClr val="FFFFFF"/>
                  </a:solidFill>
                  <a:latin typeface="Adobe Arabic" panose="02040503050201020203" pitchFamily="18" charset="-78"/>
                  <a:cs typeface="Adobe Arabic" panose="02040503050201020203" pitchFamily="18" charset="-78"/>
                </a:rPr>
                <a:t>	</a:t>
              </a:r>
              <a:endParaRPr sz="9600" dirty="0">
                <a:latin typeface="Adobe Arabic" panose="02040503050201020203" pitchFamily="18" charset="-78"/>
                <a:cs typeface="Adobe Arabic" panose="02040503050201020203" pitchFamily="18" charset="-78"/>
              </a:endParaRPr>
            </a:p>
          </p:txBody>
        </p:sp>
      </p:grpSp>
      <p:sp>
        <p:nvSpPr>
          <p:cNvPr id="2384" name="object 5">
            <a:extLst>
              <a:ext uri="{FF2B5EF4-FFF2-40B4-BE49-F238E27FC236}">
                <a16:creationId xmlns:a16="http://schemas.microsoft.com/office/drawing/2014/main" id="{2F4B4AAE-8F6C-066C-3861-1D1834BE7DFA}"/>
              </a:ext>
            </a:extLst>
          </p:cNvPr>
          <p:cNvSpPr txBox="1"/>
          <p:nvPr/>
        </p:nvSpPr>
        <p:spPr>
          <a:xfrm>
            <a:off x="1351722" y="7060010"/>
            <a:ext cx="12702299" cy="2308324"/>
          </a:xfrm>
          <a:prstGeom prst="rect">
            <a:avLst/>
          </a:prstGeom>
        </p:spPr>
        <p:txBody>
          <a:bodyPr vert="horz" wrap="square" lIns="0" tIns="0" rIns="0" bIns="0" rtlCol="0">
            <a:spAutoFit/>
          </a:bodyPr>
          <a:lstStyle/>
          <a:p>
            <a:pPr marL="27036" algn="just">
              <a:lnSpc>
                <a:spcPts val="4481"/>
              </a:lnSpc>
            </a:pPr>
            <a:r>
              <a:rPr lang="en-US" sz="3600" b="0" i="0" dirty="0">
                <a:solidFill>
                  <a:srgbClr val="0A0A0A"/>
                </a:solidFill>
                <a:effectLst/>
                <a:latin typeface="Adobe Arabic" panose="02040503050201020203" pitchFamily="18" charset="-78"/>
                <a:cs typeface="Adobe Arabic" panose="02040503050201020203" pitchFamily="18" charset="-78"/>
              </a:rPr>
              <a:t>STEP is a platform, organized by </a:t>
            </a:r>
            <a:r>
              <a:rPr lang="en-US" sz="3600" b="0" i="0" dirty="0" smtClean="0">
                <a:solidFill>
                  <a:srgbClr val="0A0A0A"/>
                </a:solidFill>
                <a:effectLst/>
                <a:latin typeface="Adobe Arabic" panose="02040503050201020203" pitchFamily="18" charset="-78"/>
                <a:cs typeface="Adobe Arabic" panose="02040503050201020203" pitchFamily="18" charset="-78"/>
              </a:rPr>
              <a:t>Mustafa</a:t>
            </a:r>
            <a:r>
              <a:rPr lang="en-US" sz="3600" b="0" i="0" baseline="30000" dirty="0" smtClean="0">
                <a:solidFill>
                  <a:srgbClr val="0A0A0A"/>
                </a:solidFill>
                <a:effectLst/>
                <a:latin typeface="Adobe Arabic" panose="02040503050201020203" pitchFamily="18" charset="-78"/>
                <a:cs typeface="Adobe Arabic" panose="02040503050201020203" pitchFamily="18" charset="-78"/>
              </a:rPr>
              <a:t>(</a:t>
            </a:r>
            <a:r>
              <a:rPr lang="en-US" sz="3600" b="0" i="0" baseline="30000" dirty="0" err="1" smtClean="0">
                <a:solidFill>
                  <a:srgbClr val="0A0A0A"/>
                </a:solidFill>
                <a:effectLst/>
                <a:latin typeface="Adobe Arabic" panose="02040503050201020203" pitchFamily="18" charset="-78"/>
                <a:cs typeface="Adobe Arabic" panose="02040503050201020203" pitchFamily="18" charset="-78"/>
              </a:rPr>
              <a:t>pbuh</a:t>
            </a:r>
            <a:r>
              <a:rPr lang="en-US" sz="3600" b="0" i="0" baseline="30000" dirty="0" smtClean="0">
                <a:solidFill>
                  <a:srgbClr val="0A0A0A"/>
                </a:solidFill>
                <a:effectLst/>
                <a:latin typeface="Adobe Arabic" panose="02040503050201020203" pitchFamily="18" charset="-78"/>
                <a:cs typeface="Adobe Arabic" panose="02040503050201020203" pitchFamily="18" charset="-78"/>
              </a:rPr>
              <a:t>)</a:t>
            </a:r>
            <a:r>
              <a:rPr lang="en-US" sz="3600" b="0" i="0" dirty="0" smtClean="0">
                <a:solidFill>
                  <a:srgbClr val="0A0A0A"/>
                </a:solidFill>
                <a:effectLst/>
                <a:latin typeface="Adobe Arabic" panose="02040503050201020203" pitchFamily="18" charset="-78"/>
                <a:cs typeface="Adobe Arabic" panose="02040503050201020203" pitchFamily="18" charset="-78"/>
              </a:rPr>
              <a:t> </a:t>
            </a:r>
            <a:r>
              <a:rPr lang="en-US" sz="3600" b="0" i="0" dirty="0">
                <a:solidFill>
                  <a:srgbClr val="0A0A0A"/>
                </a:solidFill>
                <a:effectLst/>
                <a:latin typeface="Adobe Arabic" panose="02040503050201020203" pitchFamily="18" charset="-78"/>
                <a:cs typeface="Adobe Arabic" panose="02040503050201020203" pitchFamily="18" charset="-78"/>
              </a:rPr>
              <a:t>Science and Technology Foundation, to expand the scientific network among the STI actors of the Islamic world in form of holding international events and laying the groundwork for enhancing scientific synergy and cooperation.</a:t>
            </a:r>
            <a:endParaRPr sz="3600" dirty="0">
              <a:latin typeface="Adobe Arabic" panose="02040503050201020203" pitchFamily="18" charset="-78"/>
              <a:cs typeface="Adobe Arabic" panose="02040503050201020203" pitchFamily="18" charset="-78"/>
            </a:endParaRPr>
          </a:p>
        </p:txBody>
      </p:sp>
      <p:sp>
        <p:nvSpPr>
          <p:cNvPr id="2385" name="Rectangle 2384">
            <a:extLst>
              <a:ext uri="{FF2B5EF4-FFF2-40B4-BE49-F238E27FC236}">
                <a16:creationId xmlns:a16="http://schemas.microsoft.com/office/drawing/2014/main" id="{CF3D8B28-FFBE-089D-346A-720BFFD27B71}"/>
              </a:ext>
            </a:extLst>
          </p:cNvPr>
          <p:cNvSpPr/>
          <p:nvPr/>
        </p:nvSpPr>
        <p:spPr>
          <a:xfrm>
            <a:off x="6222206" y="2435739"/>
            <a:ext cx="17830800" cy="243074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8000" dirty="0">
                <a:latin typeface="Adobe Arabic" panose="02040503050201020203" pitchFamily="18" charset="-78"/>
                <a:cs typeface="Adobe Arabic" panose="02040503050201020203" pitchFamily="18" charset="-78"/>
              </a:rPr>
              <a:t>Authors</a:t>
            </a:r>
            <a:br>
              <a:rPr lang="en-US" sz="8000" dirty="0">
                <a:latin typeface="Adobe Arabic" panose="02040503050201020203" pitchFamily="18" charset="-78"/>
                <a:cs typeface="Adobe Arabic" panose="02040503050201020203" pitchFamily="18" charset="-78"/>
              </a:rPr>
            </a:br>
            <a:r>
              <a:rPr lang="en-US" sz="8000" dirty="0">
                <a:latin typeface="Adobe Arabic" panose="02040503050201020203" pitchFamily="18" charset="-78"/>
                <a:cs typeface="Adobe Arabic" panose="02040503050201020203" pitchFamily="18" charset="-78"/>
              </a:rPr>
              <a:t>Affiliation</a:t>
            </a:r>
          </a:p>
          <a:p>
            <a:pPr algn="ctr"/>
            <a:endParaRPr lang="en-US" sz="8000" dirty="0">
              <a:latin typeface="Adobe Arabic" panose="02040503050201020203" pitchFamily="18" charset="-78"/>
              <a:cs typeface="Adobe Arabic" panose="02040503050201020203" pitchFamily="18" charset="-78"/>
            </a:endParaRPr>
          </a:p>
        </p:txBody>
      </p:sp>
      <p:sp>
        <p:nvSpPr>
          <p:cNvPr id="2388" name="object 95">
            <a:extLst>
              <a:ext uri="{FF2B5EF4-FFF2-40B4-BE49-F238E27FC236}">
                <a16:creationId xmlns:a16="http://schemas.microsoft.com/office/drawing/2014/main" id="{115AAA2E-4BC7-2716-FE09-EA2A3AA78F93}"/>
              </a:ext>
            </a:extLst>
          </p:cNvPr>
          <p:cNvSpPr txBox="1"/>
          <p:nvPr/>
        </p:nvSpPr>
        <p:spPr>
          <a:xfrm>
            <a:off x="28620693" y="32679481"/>
            <a:ext cx="1147313" cy="2215991"/>
          </a:xfrm>
          <a:prstGeom prst="rect">
            <a:avLst/>
          </a:prstGeom>
        </p:spPr>
        <p:txBody>
          <a:bodyPr vert="horz" wrap="square" lIns="0" tIns="0" rIns="0" bIns="0" rtlCol="0">
            <a:spAutoFit/>
          </a:bodyPr>
          <a:lstStyle/>
          <a:p>
            <a:pPr marL="27036">
              <a:tabLst>
                <a:tab pos="3870169" algn="l"/>
              </a:tabLst>
            </a:pPr>
            <a:r>
              <a:rPr sz="4800" b="1" dirty="0">
                <a:solidFill>
                  <a:srgbClr val="FFFFFF"/>
                </a:solidFill>
                <a:latin typeface="Adobe Arabic" panose="02040503050201020203" pitchFamily="18" charset="-78"/>
                <a:cs typeface="Adobe Arabic" panose="02040503050201020203" pitchFamily="18" charset="-78"/>
              </a:rPr>
              <a:t>	</a:t>
            </a:r>
            <a:r>
              <a:rPr lang="fa-IR" sz="9600" b="1" spc="32" dirty="0">
                <a:solidFill>
                  <a:srgbClr val="FFFFFF"/>
                </a:solidFill>
                <a:latin typeface="Adobe Arabic" panose="02040503050201020203" pitchFamily="18" charset="-78"/>
                <a:cs typeface="Adobe Arabic" panose="02040503050201020203" pitchFamily="18" charset="-78"/>
              </a:rPr>
              <a:t>7</a:t>
            </a:r>
            <a:endParaRPr sz="9600" dirty="0">
              <a:latin typeface="Adobe Arabic" panose="02040503050201020203" pitchFamily="18" charset="-78"/>
              <a:cs typeface="Adobe Arabic" panose="02040503050201020203" pitchFamily="18" charset="-78"/>
            </a:endParaRPr>
          </a:p>
        </p:txBody>
      </p:sp>
      <p:sp>
        <p:nvSpPr>
          <p:cNvPr id="2389" name="object 5">
            <a:extLst>
              <a:ext uri="{FF2B5EF4-FFF2-40B4-BE49-F238E27FC236}">
                <a16:creationId xmlns:a16="http://schemas.microsoft.com/office/drawing/2014/main" id="{A29AEBFF-E75E-C809-6DE1-047B44349ADF}"/>
              </a:ext>
            </a:extLst>
          </p:cNvPr>
          <p:cNvSpPr txBox="1"/>
          <p:nvPr/>
        </p:nvSpPr>
        <p:spPr>
          <a:xfrm>
            <a:off x="1385244" y="15162920"/>
            <a:ext cx="12702299" cy="2308324"/>
          </a:xfrm>
          <a:prstGeom prst="rect">
            <a:avLst/>
          </a:prstGeom>
        </p:spPr>
        <p:txBody>
          <a:bodyPr vert="horz" wrap="square" lIns="0" tIns="0" rIns="0" bIns="0" rtlCol="0">
            <a:spAutoFit/>
          </a:bodyPr>
          <a:lstStyle/>
          <a:p>
            <a:pPr marL="27036" algn="just">
              <a:lnSpc>
                <a:spcPts val="4481"/>
              </a:lnSpc>
            </a:pPr>
            <a:r>
              <a:rPr lang="en-US" sz="3600" dirty="0">
                <a:solidFill>
                  <a:srgbClr val="0A0A0A"/>
                </a:solidFill>
                <a:latin typeface="Adobe Arabic" panose="02040503050201020203" pitchFamily="18" charset="-78"/>
                <a:cs typeface="Adobe Arabic" panose="02040503050201020203" pitchFamily="18" charset="-78"/>
              </a:rPr>
              <a:t>STEP is a platform, organized by Mustafa</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baseline="30000" dirty="0" err="1">
                <a:solidFill>
                  <a:srgbClr val="0A0A0A"/>
                </a:solidFill>
                <a:latin typeface="Adobe Arabic" panose="02040503050201020203" pitchFamily="18" charset="-78"/>
                <a:cs typeface="Adobe Arabic" panose="02040503050201020203" pitchFamily="18" charset="-78"/>
              </a:rPr>
              <a:t>pbuh</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dirty="0">
                <a:solidFill>
                  <a:srgbClr val="0A0A0A"/>
                </a:solidFill>
                <a:latin typeface="Adobe Arabic" panose="02040503050201020203" pitchFamily="18" charset="-78"/>
                <a:cs typeface="Adobe Arabic" panose="02040503050201020203" pitchFamily="18" charset="-78"/>
              </a:rPr>
              <a:t> Science and Technology Foundation, to expand the scientific network among the STI actors of the Islamic world in form of holding international events and laying the groundwork for enhancing scientific synergy and cooperation.</a:t>
            </a:r>
            <a:endParaRPr lang="en-US" sz="3600" dirty="0">
              <a:latin typeface="Adobe Arabic" panose="02040503050201020203" pitchFamily="18" charset="-78"/>
              <a:cs typeface="Adobe Arabic" panose="02040503050201020203" pitchFamily="18" charset="-78"/>
            </a:endParaRPr>
          </a:p>
        </p:txBody>
      </p:sp>
      <p:sp>
        <p:nvSpPr>
          <p:cNvPr id="2390" name="object 5">
            <a:extLst>
              <a:ext uri="{FF2B5EF4-FFF2-40B4-BE49-F238E27FC236}">
                <a16:creationId xmlns:a16="http://schemas.microsoft.com/office/drawing/2014/main" id="{95C19AB3-2018-0508-3951-3C00BD760E11}"/>
              </a:ext>
            </a:extLst>
          </p:cNvPr>
          <p:cNvSpPr txBox="1"/>
          <p:nvPr/>
        </p:nvSpPr>
        <p:spPr>
          <a:xfrm>
            <a:off x="1385243" y="27169987"/>
            <a:ext cx="12702299" cy="2308324"/>
          </a:xfrm>
          <a:prstGeom prst="rect">
            <a:avLst/>
          </a:prstGeom>
        </p:spPr>
        <p:txBody>
          <a:bodyPr vert="horz" wrap="square" lIns="0" tIns="0" rIns="0" bIns="0" rtlCol="0">
            <a:spAutoFit/>
          </a:bodyPr>
          <a:lstStyle/>
          <a:p>
            <a:pPr marL="27036" algn="just">
              <a:lnSpc>
                <a:spcPts val="4481"/>
              </a:lnSpc>
            </a:pPr>
            <a:r>
              <a:rPr lang="en-US" sz="3600" dirty="0">
                <a:solidFill>
                  <a:srgbClr val="0A0A0A"/>
                </a:solidFill>
                <a:latin typeface="Adobe Arabic" panose="02040503050201020203" pitchFamily="18" charset="-78"/>
                <a:cs typeface="Adobe Arabic" panose="02040503050201020203" pitchFamily="18" charset="-78"/>
              </a:rPr>
              <a:t>STEP is a platform, organized by Mustafa</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baseline="30000" dirty="0" err="1">
                <a:solidFill>
                  <a:srgbClr val="0A0A0A"/>
                </a:solidFill>
                <a:latin typeface="Adobe Arabic" panose="02040503050201020203" pitchFamily="18" charset="-78"/>
                <a:cs typeface="Adobe Arabic" panose="02040503050201020203" pitchFamily="18" charset="-78"/>
              </a:rPr>
              <a:t>pbuh</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dirty="0">
                <a:solidFill>
                  <a:srgbClr val="0A0A0A"/>
                </a:solidFill>
                <a:latin typeface="Adobe Arabic" panose="02040503050201020203" pitchFamily="18" charset="-78"/>
                <a:cs typeface="Adobe Arabic" panose="02040503050201020203" pitchFamily="18" charset="-78"/>
              </a:rPr>
              <a:t> Science and Technology Foundation, to expand the scientific network among the STI actors of the Islamic world in form of holding international events and laying the groundwork for enhancing scientific synergy and cooperation.</a:t>
            </a:r>
            <a:endParaRPr lang="en-US" sz="3600" dirty="0">
              <a:latin typeface="Adobe Arabic" panose="02040503050201020203" pitchFamily="18" charset="-78"/>
              <a:cs typeface="Adobe Arabic" panose="02040503050201020203" pitchFamily="18" charset="-78"/>
            </a:endParaRPr>
          </a:p>
        </p:txBody>
      </p:sp>
      <p:sp>
        <p:nvSpPr>
          <p:cNvPr id="2391" name="object 5">
            <a:extLst>
              <a:ext uri="{FF2B5EF4-FFF2-40B4-BE49-F238E27FC236}">
                <a16:creationId xmlns:a16="http://schemas.microsoft.com/office/drawing/2014/main" id="{9CD59FB8-1A30-C63C-9401-A4F9543874D7}"/>
              </a:ext>
            </a:extLst>
          </p:cNvPr>
          <p:cNvSpPr txBox="1"/>
          <p:nvPr/>
        </p:nvSpPr>
        <p:spPr>
          <a:xfrm>
            <a:off x="16064170" y="7172209"/>
            <a:ext cx="12702299" cy="2308324"/>
          </a:xfrm>
          <a:prstGeom prst="rect">
            <a:avLst/>
          </a:prstGeom>
        </p:spPr>
        <p:txBody>
          <a:bodyPr vert="horz" wrap="square" lIns="0" tIns="0" rIns="0" bIns="0" rtlCol="0">
            <a:spAutoFit/>
          </a:bodyPr>
          <a:lstStyle/>
          <a:p>
            <a:pPr marL="27036" algn="just">
              <a:lnSpc>
                <a:spcPts val="4481"/>
              </a:lnSpc>
            </a:pPr>
            <a:r>
              <a:rPr lang="en-US" sz="3600" dirty="0">
                <a:solidFill>
                  <a:srgbClr val="0A0A0A"/>
                </a:solidFill>
                <a:latin typeface="Adobe Arabic" panose="02040503050201020203" pitchFamily="18" charset="-78"/>
                <a:cs typeface="Adobe Arabic" panose="02040503050201020203" pitchFamily="18" charset="-78"/>
              </a:rPr>
              <a:t>STEP is a platform, organized by Mustafa</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baseline="30000" dirty="0" err="1">
                <a:solidFill>
                  <a:srgbClr val="0A0A0A"/>
                </a:solidFill>
                <a:latin typeface="Adobe Arabic" panose="02040503050201020203" pitchFamily="18" charset="-78"/>
                <a:cs typeface="Adobe Arabic" panose="02040503050201020203" pitchFamily="18" charset="-78"/>
              </a:rPr>
              <a:t>pbuh</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dirty="0">
                <a:solidFill>
                  <a:srgbClr val="0A0A0A"/>
                </a:solidFill>
                <a:latin typeface="Adobe Arabic" panose="02040503050201020203" pitchFamily="18" charset="-78"/>
                <a:cs typeface="Adobe Arabic" panose="02040503050201020203" pitchFamily="18" charset="-78"/>
              </a:rPr>
              <a:t> Science and Technology Foundation, to expand the scientific network among the STI actors of the Islamic world in form of holding international events and laying the groundwork for enhancing scientific synergy and cooperation.</a:t>
            </a:r>
            <a:endParaRPr lang="en-US" sz="3600" dirty="0">
              <a:latin typeface="Adobe Arabic" panose="02040503050201020203" pitchFamily="18" charset="-78"/>
              <a:cs typeface="Adobe Arabic" panose="02040503050201020203" pitchFamily="18" charset="-78"/>
            </a:endParaRPr>
          </a:p>
        </p:txBody>
      </p:sp>
      <p:sp>
        <p:nvSpPr>
          <p:cNvPr id="2392" name="object 5">
            <a:extLst>
              <a:ext uri="{FF2B5EF4-FFF2-40B4-BE49-F238E27FC236}">
                <a16:creationId xmlns:a16="http://schemas.microsoft.com/office/drawing/2014/main" id="{C897B839-0DE4-0BB2-D145-9822522A1D62}"/>
              </a:ext>
            </a:extLst>
          </p:cNvPr>
          <p:cNvSpPr txBox="1"/>
          <p:nvPr/>
        </p:nvSpPr>
        <p:spPr>
          <a:xfrm>
            <a:off x="16140690" y="14491483"/>
            <a:ext cx="12702299" cy="2308324"/>
          </a:xfrm>
          <a:prstGeom prst="rect">
            <a:avLst/>
          </a:prstGeom>
        </p:spPr>
        <p:txBody>
          <a:bodyPr vert="horz" wrap="square" lIns="0" tIns="0" rIns="0" bIns="0" rtlCol="0">
            <a:spAutoFit/>
          </a:bodyPr>
          <a:lstStyle/>
          <a:p>
            <a:pPr marL="27036" algn="just">
              <a:lnSpc>
                <a:spcPts val="4481"/>
              </a:lnSpc>
            </a:pPr>
            <a:r>
              <a:rPr lang="en-US" sz="3600" dirty="0">
                <a:solidFill>
                  <a:srgbClr val="0A0A0A"/>
                </a:solidFill>
                <a:latin typeface="Adobe Arabic" panose="02040503050201020203" pitchFamily="18" charset="-78"/>
                <a:cs typeface="Adobe Arabic" panose="02040503050201020203" pitchFamily="18" charset="-78"/>
              </a:rPr>
              <a:t>STEP is a platform, organized by Mustafa</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baseline="30000" dirty="0" err="1">
                <a:solidFill>
                  <a:srgbClr val="0A0A0A"/>
                </a:solidFill>
                <a:latin typeface="Adobe Arabic" panose="02040503050201020203" pitchFamily="18" charset="-78"/>
                <a:cs typeface="Adobe Arabic" panose="02040503050201020203" pitchFamily="18" charset="-78"/>
              </a:rPr>
              <a:t>pbuh</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dirty="0">
                <a:solidFill>
                  <a:srgbClr val="0A0A0A"/>
                </a:solidFill>
                <a:latin typeface="Adobe Arabic" panose="02040503050201020203" pitchFamily="18" charset="-78"/>
                <a:cs typeface="Adobe Arabic" panose="02040503050201020203" pitchFamily="18" charset="-78"/>
              </a:rPr>
              <a:t> Science and Technology Foundation, to expand the scientific network among the STI actors of the Islamic world in form of holding international events and laying the groundwork for enhancing scientific synergy and cooperation.</a:t>
            </a:r>
            <a:endParaRPr lang="en-US" sz="3600" dirty="0">
              <a:latin typeface="Adobe Arabic" panose="02040503050201020203" pitchFamily="18" charset="-78"/>
              <a:cs typeface="Adobe Arabic" panose="02040503050201020203" pitchFamily="18" charset="-78"/>
            </a:endParaRPr>
          </a:p>
        </p:txBody>
      </p:sp>
      <p:sp>
        <p:nvSpPr>
          <p:cNvPr id="2393" name="object 5">
            <a:extLst>
              <a:ext uri="{FF2B5EF4-FFF2-40B4-BE49-F238E27FC236}">
                <a16:creationId xmlns:a16="http://schemas.microsoft.com/office/drawing/2014/main" id="{7949A3DF-7A99-0A98-640D-DA14939AA257}"/>
              </a:ext>
            </a:extLst>
          </p:cNvPr>
          <p:cNvSpPr txBox="1"/>
          <p:nvPr/>
        </p:nvSpPr>
        <p:spPr>
          <a:xfrm>
            <a:off x="16320617" y="21168293"/>
            <a:ext cx="12702299" cy="2308324"/>
          </a:xfrm>
          <a:prstGeom prst="rect">
            <a:avLst/>
          </a:prstGeom>
        </p:spPr>
        <p:txBody>
          <a:bodyPr vert="horz" wrap="square" lIns="0" tIns="0" rIns="0" bIns="0" rtlCol="0">
            <a:spAutoFit/>
          </a:bodyPr>
          <a:lstStyle/>
          <a:p>
            <a:pPr marL="27036" algn="just">
              <a:lnSpc>
                <a:spcPts val="4481"/>
              </a:lnSpc>
            </a:pPr>
            <a:r>
              <a:rPr lang="en-US" sz="3600" dirty="0">
                <a:solidFill>
                  <a:srgbClr val="0A0A0A"/>
                </a:solidFill>
                <a:latin typeface="Adobe Arabic" panose="02040503050201020203" pitchFamily="18" charset="-78"/>
                <a:cs typeface="Adobe Arabic" panose="02040503050201020203" pitchFamily="18" charset="-78"/>
              </a:rPr>
              <a:t>STEP is a platform, organized by Mustafa</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baseline="30000" dirty="0" err="1">
                <a:solidFill>
                  <a:srgbClr val="0A0A0A"/>
                </a:solidFill>
                <a:latin typeface="Adobe Arabic" panose="02040503050201020203" pitchFamily="18" charset="-78"/>
                <a:cs typeface="Adobe Arabic" panose="02040503050201020203" pitchFamily="18" charset="-78"/>
              </a:rPr>
              <a:t>pbuh</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dirty="0">
                <a:solidFill>
                  <a:srgbClr val="0A0A0A"/>
                </a:solidFill>
                <a:latin typeface="Adobe Arabic" panose="02040503050201020203" pitchFamily="18" charset="-78"/>
                <a:cs typeface="Adobe Arabic" panose="02040503050201020203" pitchFamily="18" charset="-78"/>
              </a:rPr>
              <a:t> Science and Technology Foundation, to expand the scientific network among the STI actors of the Islamic world in form of holding international events and laying the groundwork for enhancing scientific synergy and cooperation.</a:t>
            </a:r>
            <a:endParaRPr lang="en-US" sz="3600" dirty="0">
              <a:latin typeface="Adobe Arabic" panose="02040503050201020203" pitchFamily="18" charset="-78"/>
              <a:cs typeface="Adobe Arabic" panose="02040503050201020203" pitchFamily="18" charset="-78"/>
            </a:endParaRPr>
          </a:p>
        </p:txBody>
      </p:sp>
      <p:sp>
        <p:nvSpPr>
          <p:cNvPr id="2394" name="object 5">
            <a:extLst>
              <a:ext uri="{FF2B5EF4-FFF2-40B4-BE49-F238E27FC236}">
                <a16:creationId xmlns:a16="http://schemas.microsoft.com/office/drawing/2014/main" id="{E59E9111-BF1D-99C6-1F4E-7DBFB989D122}"/>
              </a:ext>
            </a:extLst>
          </p:cNvPr>
          <p:cNvSpPr txBox="1"/>
          <p:nvPr/>
        </p:nvSpPr>
        <p:spPr>
          <a:xfrm>
            <a:off x="16272765" y="35485232"/>
            <a:ext cx="12702299" cy="2308324"/>
          </a:xfrm>
          <a:prstGeom prst="rect">
            <a:avLst/>
          </a:prstGeom>
        </p:spPr>
        <p:txBody>
          <a:bodyPr vert="horz" wrap="square" lIns="0" tIns="0" rIns="0" bIns="0" rtlCol="0">
            <a:spAutoFit/>
          </a:bodyPr>
          <a:lstStyle/>
          <a:p>
            <a:pPr marL="27036" algn="just">
              <a:lnSpc>
                <a:spcPts val="4481"/>
              </a:lnSpc>
            </a:pPr>
            <a:r>
              <a:rPr lang="en-US" sz="3600" dirty="0">
                <a:solidFill>
                  <a:srgbClr val="0A0A0A"/>
                </a:solidFill>
                <a:latin typeface="Adobe Arabic" panose="02040503050201020203" pitchFamily="18" charset="-78"/>
                <a:cs typeface="Adobe Arabic" panose="02040503050201020203" pitchFamily="18" charset="-78"/>
              </a:rPr>
              <a:t>STEP is a platform, organized by Mustafa</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baseline="30000" dirty="0" err="1">
                <a:solidFill>
                  <a:srgbClr val="0A0A0A"/>
                </a:solidFill>
                <a:latin typeface="Adobe Arabic" panose="02040503050201020203" pitchFamily="18" charset="-78"/>
                <a:cs typeface="Adobe Arabic" panose="02040503050201020203" pitchFamily="18" charset="-78"/>
              </a:rPr>
              <a:t>pbuh</a:t>
            </a:r>
            <a:r>
              <a:rPr lang="en-US" sz="3600" baseline="30000" dirty="0">
                <a:solidFill>
                  <a:srgbClr val="0A0A0A"/>
                </a:solidFill>
                <a:latin typeface="Adobe Arabic" panose="02040503050201020203" pitchFamily="18" charset="-78"/>
                <a:cs typeface="Adobe Arabic" panose="02040503050201020203" pitchFamily="18" charset="-78"/>
              </a:rPr>
              <a:t>)</a:t>
            </a:r>
            <a:r>
              <a:rPr lang="en-US" sz="3600" dirty="0">
                <a:solidFill>
                  <a:srgbClr val="0A0A0A"/>
                </a:solidFill>
                <a:latin typeface="Adobe Arabic" panose="02040503050201020203" pitchFamily="18" charset="-78"/>
                <a:cs typeface="Adobe Arabic" panose="02040503050201020203" pitchFamily="18" charset="-78"/>
              </a:rPr>
              <a:t> Science and Technology Foundation, to expand the scientific network among the STI actors of the Islamic world in form of holding international events and laying the groundwork for enhancing scientific synergy and cooperation.</a:t>
            </a:r>
            <a:endParaRPr lang="en-US" sz="3600" dirty="0">
              <a:latin typeface="Adobe Arabic" panose="02040503050201020203" pitchFamily="18" charset="-78"/>
              <a:cs typeface="Adobe Arabic" panose="02040503050201020203" pitchFamily="18" charset="-78"/>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300</TotalTime>
  <Words>153</Words>
  <Application>Microsoft Office PowerPoint</Application>
  <PresentationFormat>Custom</PresentationFormat>
  <Paragraphs>17</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Adobe Arabic</vt:lpstr>
      <vt:lpstr>Calibri</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FIX.cdr</dc:title>
  <dc:creator>KID</dc:creator>
  <cp:lastModifiedBy>Gholam Hossein Halvaei</cp:lastModifiedBy>
  <cp:revision>18</cp:revision>
  <dcterms:created xsi:type="dcterms:W3CDTF">2015-07-04T02:05:36Z</dcterms:created>
  <dcterms:modified xsi:type="dcterms:W3CDTF">2023-08-26T11:27:30Z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2015-07-04T00:00:00Z</vt:filetime>
  </property>
  <property fmtid="{D5CDD505-2E9C-101B-9397-08002B2CF9AE}" pid="3" name="Creator">
    <vt:lpwstr>CorelDRAW X7</vt:lpwstr>
  </property>
  <property fmtid="{D5CDD505-2E9C-101B-9397-08002B2CF9AE}" pid="4" name="LastSaved">
    <vt:filetime>2015-07-04T00:00:00Z</vt:filetime>
  </property>
</Properties>
</file>